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8" r:id="rId4"/>
  </p:sldMasterIdLst>
  <p:sldIdLst>
    <p:sldId id="257" r:id="rId5"/>
    <p:sldId id="261" r:id="rId6"/>
    <p:sldId id="264" r:id="rId7"/>
    <p:sldId id="266" r:id="rId8"/>
    <p:sldId id="262" r:id="rId9"/>
    <p:sldId id="267" r:id="rId10"/>
    <p:sldId id="263" r:id="rId11"/>
    <p:sldId id="26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C106F6-E6A3-4374-94D2-BA6E623D8089}" v="577" dt="2022-01-25T05:48:43.2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19" autoAdjust="0"/>
  </p:normalViewPr>
  <p:slideViewPr>
    <p:cSldViewPr snapToGrid="0">
      <p:cViewPr>
        <p:scale>
          <a:sx n="66" d="100"/>
          <a:sy n="66" d="100"/>
        </p:scale>
        <p:origin x="900"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an Arroyave Vergara" userId="01de318e37915a1a" providerId="LiveId" clId="{8BC106F6-E6A3-4374-94D2-BA6E623D8089}"/>
    <pc:docChg chg="undo redo custSel addSld delSld modSld sldOrd">
      <pc:chgData name="Julian Arroyave Vergara" userId="01de318e37915a1a" providerId="LiveId" clId="{8BC106F6-E6A3-4374-94D2-BA6E623D8089}" dt="2022-01-25T05:52:59.990" v="3440" actId="20577"/>
      <pc:docMkLst>
        <pc:docMk/>
      </pc:docMkLst>
      <pc:sldChg chg="addSp delSp modSp mod modTransition modAnim">
        <pc:chgData name="Julian Arroyave Vergara" userId="01de318e37915a1a" providerId="LiveId" clId="{8BC106F6-E6A3-4374-94D2-BA6E623D8089}" dt="2022-01-25T05:24:50.782" v="3168"/>
        <pc:sldMkLst>
          <pc:docMk/>
          <pc:sldMk cId="2584280759" sldId="257"/>
        </pc:sldMkLst>
        <pc:spChg chg="del mod">
          <ac:chgData name="Julian Arroyave Vergara" userId="01de318e37915a1a" providerId="LiveId" clId="{8BC106F6-E6A3-4374-94D2-BA6E623D8089}" dt="2022-01-25T04:07:03.688" v="465" actId="12084"/>
          <ac:spMkLst>
            <pc:docMk/>
            <pc:sldMk cId="2584280759" sldId="257"/>
            <ac:spMk id="2" creationId="{18C3B467-088C-4F3D-A9A7-105C4E1E20CD}"/>
          </ac:spMkLst>
        </pc:spChg>
        <pc:spChg chg="mod">
          <ac:chgData name="Julian Arroyave Vergara" userId="01de318e37915a1a" providerId="LiveId" clId="{8BC106F6-E6A3-4374-94D2-BA6E623D8089}" dt="2022-01-25T04:06:13.552" v="462" actId="115"/>
          <ac:spMkLst>
            <pc:docMk/>
            <pc:sldMk cId="2584280759" sldId="257"/>
            <ac:spMk id="3" creationId="{C8722DDC-8EEE-4A06-8DFE-B44871EAA2CF}"/>
          </ac:spMkLst>
        </pc:spChg>
        <pc:graphicFrameChg chg="add mod">
          <ac:chgData name="Julian Arroyave Vergara" userId="01de318e37915a1a" providerId="LiveId" clId="{8BC106F6-E6A3-4374-94D2-BA6E623D8089}" dt="2022-01-25T04:12:45.257" v="537" actId="14100"/>
          <ac:graphicFrameMkLst>
            <pc:docMk/>
            <pc:sldMk cId="2584280759" sldId="257"/>
            <ac:graphicFrameMk id="4" creationId="{7AEABECF-F5BC-4CEB-98F9-CD692FA0A63B}"/>
          </ac:graphicFrameMkLst>
        </pc:graphicFrameChg>
        <pc:picChg chg="mod ord">
          <ac:chgData name="Julian Arroyave Vergara" userId="01de318e37915a1a" providerId="LiveId" clId="{8BC106F6-E6A3-4374-94D2-BA6E623D8089}" dt="2022-01-25T04:08:39.175" v="477" actId="1440"/>
          <ac:picMkLst>
            <pc:docMk/>
            <pc:sldMk cId="2584280759" sldId="257"/>
            <ac:picMk id="6" creationId="{8045422F-7258-40AC-BD2E-2469AA448922}"/>
          </ac:picMkLst>
        </pc:picChg>
      </pc:sldChg>
      <pc:sldChg chg="addSp delSp modSp mod modTransition modAnim">
        <pc:chgData name="Julian Arroyave Vergara" userId="01de318e37915a1a" providerId="LiveId" clId="{8BC106F6-E6A3-4374-94D2-BA6E623D8089}" dt="2022-01-25T05:48:43.208" v="3187" actId="20577"/>
        <pc:sldMkLst>
          <pc:docMk/>
          <pc:sldMk cId="183243182" sldId="261"/>
        </pc:sldMkLst>
        <pc:spChg chg="mod">
          <ac:chgData name="Julian Arroyave Vergara" userId="01de318e37915a1a" providerId="LiveId" clId="{8BC106F6-E6A3-4374-94D2-BA6E623D8089}" dt="2022-01-25T04:39:49.945" v="1295" actId="14861"/>
          <ac:spMkLst>
            <pc:docMk/>
            <pc:sldMk cId="183243182" sldId="261"/>
            <ac:spMk id="2" creationId="{7A4919D0-F177-4BBA-9A0B-DBA69E2ED764}"/>
          </ac:spMkLst>
        </pc:spChg>
        <pc:spChg chg="add del mod">
          <ac:chgData name="Julian Arroyave Vergara" userId="01de318e37915a1a" providerId="LiveId" clId="{8BC106F6-E6A3-4374-94D2-BA6E623D8089}" dt="2022-01-25T05:27:22.342" v="3184" actId="478"/>
          <ac:spMkLst>
            <pc:docMk/>
            <pc:sldMk cId="183243182" sldId="261"/>
            <ac:spMk id="3" creationId="{DFFD00ED-67F8-499D-AC52-85A349D0021A}"/>
          </ac:spMkLst>
        </pc:spChg>
        <pc:graphicFrameChg chg="mod modGraphic">
          <ac:chgData name="Julian Arroyave Vergara" userId="01de318e37915a1a" providerId="LiveId" clId="{8BC106F6-E6A3-4374-94D2-BA6E623D8089}" dt="2022-01-25T05:48:43.208" v="3187" actId="20577"/>
          <ac:graphicFrameMkLst>
            <pc:docMk/>
            <pc:sldMk cId="183243182" sldId="261"/>
            <ac:graphicFrameMk id="5" creationId="{91DB1382-7276-49FA-9632-38D558F457E3}"/>
          </ac:graphicFrameMkLst>
        </pc:graphicFrameChg>
      </pc:sldChg>
      <pc:sldChg chg="addSp delSp modSp mod modTransition setBg">
        <pc:chgData name="Julian Arroyave Vergara" userId="01de318e37915a1a" providerId="LiveId" clId="{8BC106F6-E6A3-4374-94D2-BA6E623D8089}" dt="2022-01-25T05:52:59.990" v="3440" actId="20577"/>
        <pc:sldMkLst>
          <pc:docMk/>
          <pc:sldMk cId="1725499783" sldId="262"/>
        </pc:sldMkLst>
        <pc:spChg chg="del mod">
          <ac:chgData name="Julian Arroyave Vergara" userId="01de318e37915a1a" providerId="LiveId" clId="{8BC106F6-E6A3-4374-94D2-BA6E623D8089}" dt="2022-01-25T04:32:44.004" v="1050" actId="478"/>
          <ac:spMkLst>
            <pc:docMk/>
            <pc:sldMk cId="1725499783" sldId="262"/>
            <ac:spMk id="2" creationId="{786352D4-138A-4888-955C-D5980C238EE8}"/>
          </ac:spMkLst>
        </pc:spChg>
        <pc:spChg chg="add del mod ord">
          <ac:chgData name="Julian Arroyave Vergara" userId="01de318e37915a1a" providerId="LiveId" clId="{8BC106F6-E6A3-4374-94D2-BA6E623D8089}" dt="2022-01-25T05:52:16.716" v="3437" actId="26606"/>
          <ac:spMkLst>
            <pc:docMk/>
            <pc:sldMk cId="1725499783" sldId="262"/>
            <ac:spMk id="3" creationId="{66ACB28E-5E83-4914-B2C1-39756D9CE3B7}"/>
          </ac:spMkLst>
        </pc:spChg>
        <pc:spChg chg="add mod">
          <ac:chgData name="Julian Arroyave Vergara" userId="01de318e37915a1a" providerId="LiveId" clId="{8BC106F6-E6A3-4374-94D2-BA6E623D8089}" dt="2022-01-25T05:52:16.716" v="3437" actId="26606"/>
          <ac:spMkLst>
            <pc:docMk/>
            <pc:sldMk cId="1725499783" sldId="262"/>
            <ac:spMk id="6" creationId="{7481D064-DDCE-4FF7-8805-CBFCDB77ECA3}"/>
          </ac:spMkLst>
        </pc:spChg>
        <pc:spChg chg="add del mod">
          <ac:chgData name="Julian Arroyave Vergara" userId="01de318e37915a1a" providerId="LiveId" clId="{8BC106F6-E6A3-4374-94D2-BA6E623D8089}" dt="2022-01-25T04:32:46.578" v="1051" actId="478"/>
          <ac:spMkLst>
            <pc:docMk/>
            <pc:sldMk cId="1725499783" sldId="262"/>
            <ac:spMk id="7" creationId="{7BEC90A3-DAB9-4DCB-9542-BB5C6CB86E59}"/>
          </ac:spMkLst>
        </pc:spChg>
        <pc:spChg chg="add del">
          <ac:chgData name="Julian Arroyave Vergara" userId="01de318e37915a1a" providerId="LiveId" clId="{8BC106F6-E6A3-4374-94D2-BA6E623D8089}" dt="2022-01-25T05:52:16.716" v="3437" actId="26606"/>
          <ac:spMkLst>
            <pc:docMk/>
            <pc:sldMk cId="1725499783" sldId="262"/>
            <ac:spMk id="12" creationId="{6AD30037-67ED-4367-9BE0-45787510BF13}"/>
          </ac:spMkLst>
        </pc:spChg>
        <pc:spChg chg="add">
          <ac:chgData name="Julian Arroyave Vergara" userId="01de318e37915a1a" providerId="LiveId" clId="{8BC106F6-E6A3-4374-94D2-BA6E623D8089}" dt="2022-01-25T05:52:16.716" v="3437" actId="26606"/>
          <ac:spMkLst>
            <pc:docMk/>
            <pc:sldMk cId="1725499783" sldId="262"/>
            <ac:spMk id="25" creationId="{85428F22-76B3-4107-AADE-3F9EC95FD325}"/>
          </ac:spMkLst>
        </pc:spChg>
        <pc:spChg chg="add mod">
          <ac:chgData name="Julian Arroyave Vergara" userId="01de318e37915a1a" providerId="LiveId" clId="{8BC106F6-E6A3-4374-94D2-BA6E623D8089}" dt="2022-01-25T05:52:59.990" v="3440" actId="20577"/>
          <ac:spMkLst>
            <pc:docMk/>
            <pc:sldMk cId="1725499783" sldId="262"/>
            <ac:spMk id="26" creationId="{66ACB28E-5E83-4914-B2C1-39756D9CE3B7}"/>
          </ac:spMkLst>
        </pc:spChg>
        <pc:grpChg chg="add del">
          <ac:chgData name="Julian Arroyave Vergara" userId="01de318e37915a1a" providerId="LiveId" clId="{8BC106F6-E6A3-4374-94D2-BA6E623D8089}" dt="2022-01-25T05:52:16.716" v="3437" actId="26606"/>
          <ac:grpSpMkLst>
            <pc:docMk/>
            <pc:sldMk cId="1725499783" sldId="262"/>
            <ac:grpSpMk id="14" creationId="{50841A4E-5BC1-44B4-83CF-D524E8AEAD64}"/>
          </ac:grpSpMkLst>
        </pc:grpChg>
        <pc:grpChg chg="add">
          <ac:chgData name="Julian Arroyave Vergara" userId="01de318e37915a1a" providerId="LiveId" clId="{8BC106F6-E6A3-4374-94D2-BA6E623D8089}" dt="2022-01-25T05:52:16.716" v="3437" actId="26606"/>
          <ac:grpSpMkLst>
            <pc:docMk/>
            <pc:sldMk cId="1725499783" sldId="262"/>
            <ac:grpSpMk id="27" creationId="{5346FBCF-5353-4172-96F5-4B7EB07777C4}"/>
          </ac:grpSpMkLst>
        </pc:grpChg>
        <pc:grpChg chg="add">
          <ac:chgData name="Julian Arroyave Vergara" userId="01de318e37915a1a" providerId="LiveId" clId="{8BC106F6-E6A3-4374-94D2-BA6E623D8089}" dt="2022-01-25T05:52:16.716" v="3437" actId="26606"/>
          <ac:grpSpMkLst>
            <pc:docMk/>
            <pc:sldMk cId="1725499783" sldId="262"/>
            <ac:grpSpMk id="31" creationId="{78326E10-C8CB-487F-A110-F861268DE619}"/>
          </ac:grpSpMkLst>
        </pc:grpChg>
        <pc:graphicFrameChg chg="add del">
          <ac:chgData name="Julian Arroyave Vergara" userId="01de318e37915a1a" providerId="LiveId" clId="{8BC106F6-E6A3-4374-94D2-BA6E623D8089}" dt="2022-01-25T05:52:06.866" v="3434" actId="26606"/>
          <ac:graphicFrameMkLst>
            <pc:docMk/>
            <pc:sldMk cId="1725499783" sldId="262"/>
            <ac:graphicFrameMk id="22" creationId="{D7C0B16B-BC6F-4586-972E-4593CE954CA7}"/>
          </ac:graphicFrameMkLst>
        </pc:graphicFrameChg>
        <pc:graphicFrameChg chg="add del">
          <ac:chgData name="Julian Arroyave Vergara" userId="01de318e37915a1a" providerId="LiveId" clId="{8BC106F6-E6A3-4374-94D2-BA6E623D8089}" dt="2022-01-25T05:52:16.700" v="3436" actId="26606"/>
          <ac:graphicFrameMkLst>
            <pc:docMk/>
            <pc:sldMk cId="1725499783" sldId="262"/>
            <ac:graphicFrameMk id="24" creationId="{8ED5E4D2-6D48-4B4C-B542-FD2EE31EACD6}"/>
          </ac:graphicFrameMkLst>
        </pc:graphicFrameChg>
        <pc:picChg chg="del">
          <ac:chgData name="Julian Arroyave Vergara" userId="01de318e37915a1a" providerId="LiveId" clId="{8BC106F6-E6A3-4374-94D2-BA6E623D8089}" dt="2022-01-25T03:48:35.656" v="0" actId="478"/>
          <ac:picMkLst>
            <pc:docMk/>
            <pc:sldMk cId="1725499783" sldId="262"/>
            <ac:picMk id="5" creationId="{BE237031-BA4A-467A-A6D8-BD8593A681FB}"/>
          </ac:picMkLst>
        </pc:picChg>
        <pc:picChg chg="add mod ord">
          <ac:chgData name="Julian Arroyave Vergara" userId="01de318e37915a1a" providerId="LiveId" clId="{8BC106F6-E6A3-4374-94D2-BA6E623D8089}" dt="2022-01-25T05:52:16.716" v="3437" actId="26606"/>
          <ac:picMkLst>
            <pc:docMk/>
            <pc:sldMk cId="1725499783" sldId="262"/>
            <ac:picMk id="8" creationId="{13094959-DA93-4F62-AA7C-CE31E758539F}"/>
          </ac:picMkLst>
        </pc:picChg>
      </pc:sldChg>
      <pc:sldChg chg="addSp delSp modSp mod modTransition setBg">
        <pc:chgData name="Julian Arroyave Vergara" userId="01de318e37915a1a" providerId="LiveId" clId="{8BC106F6-E6A3-4374-94D2-BA6E623D8089}" dt="2022-01-25T05:20:55.429" v="3096" actId="1076"/>
        <pc:sldMkLst>
          <pc:docMk/>
          <pc:sldMk cId="2882408184" sldId="263"/>
        </pc:sldMkLst>
        <pc:spChg chg="add del">
          <ac:chgData name="Julian Arroyave Vergara" userId="01de318e37915a1a" providerId="LiveId" clId="{8BC106F6-E6A3-4374-94D2-BA6E623D8089}" dt="2022-01-25T04:42:15.560" v="1301" actId="478"/>
          <ac:spMkLst>
            <pc:docMk/>
            <pc:sldMk cId="2882408184" sldId="263"/>
            <ac:spMk id="2" creationId="{786352D4-138A-4888-955C-D5980C238EE8}"/>
          </ac:spMkLst>
        </pc:spChg>
        <pc:spChg chg="mod ord">
          <ac:chgData name="Julian Arroyave Vergara" userId="01de318e37915a1a" providerId="LiveId" clId="{8BC106F6-E6A3-4374-94D2-BA6E623D8089}" dt="2022-01-25T05:20:55.429" v="3096" actId="1076"/>
          <ac:spMkLst>
            <pc:docMk/>
            <pc:sldMk cId="2882408184" sldId="263"/>
            <ac:spMk id="3" creationId="{66ACB28E-5E83-4914-B2C1-39756D9CE3B7}"/>
          </ac:spMkLst>
        </pc:spChg>
        <pc:spChg chg="del">
          <ac:chgData name="Julian Arroyave Vergara" userId="01de318e37915a1a" providerId="LiveId" clId="{8BC106F6-E6A3-4374-94D2-BA6E623D8089}" dt="2022-01-25T03:49:14.844" v="4" actId="478"/>
          <ac:spMkLst>
            <pc:docMk/>
            <pc:sldMk cId="2882408184" sldId="263"/>
            <ac:spMk id="4" creationId="{D70735B8-96B3-4215-B448-B5BAFB741D7C}"/>
          </ac:spMkLst>
        </pc:spChg>
        <pc:spChg chg="add del mod">
          <ac:chgData name="Julian Arroyave Vergara" userId="01de318e37915a1a" providerId="LiveId" clId="{8BC106F6-E6A3-4374-94D2-BA6E623D8089}" dt="2022-01-25T04:42:12.316" v="1300" actId="478"/>
          <ac:spMkLst>
            <pc:docMk/>
            <pc:sldMk cId="2882408184" sldId="263"/>
            <ac:spMk id="6" creationId="{7488FB7E-7023-44C9-B961-20CB5AA998D0}"/>
          </ac:spMkLst>
        </pc:spChg>
        <pc:spChg chg="add mod">
          <ac:chgData name="Julian Arroyave Vergara" userId="01de318e37915a1a" providerId="LiveId" clId="{8BC106F6-E6A3-4374-94D2-BA6E623D8089}" dt="2022-01-25T05:20:51.906" v="3095" actId="1076"/>
          <ac:spMkLst>
            <pc:docMk/>
            <pc:sldMk cId="2882408184" sldId="263"/>
            <ac:spMk id="8" creationId="{5F2680AD-6E19-40AC-9358-456AD20FD018}"/>
          </ac:spMkLst>
        </pc:spChg>
        <pc:spChg chg="add del mod">
          <ac:chgData name="Julian Arroyave Vergara" userId="01de318e37915a1a" providerId="LiveId" clId="{8BC106F6-E6A3-4374-94D2-BA6E623D8089}" dt="2022-01-25T05:01:34.744" v="2450" actId="33987"/>
          <ac:spMkLst>
            <pc:docMk/>
            <pc:sldMk cId="2882408184" sldId="263"/>
            <ac:spMk id="9" creationId="{44995BE9-FF50-4FA5-B734-5F9985D51274}"/>
          </ac:spMkLst>
        </pc:spChg>
        <pc:spChg chg="add">
          <ac:chgData name="Julian Arroyave Vergara" userId="01de318e37915a1a" providerId="LiveId" clId="{8BC106F6-E6A3-4374-94D2-BA6E623D8089}" dt="2022-01-25T05:20:47.966" v="3094" actId="26606"/>
          <ac:spMkLst>
            <pc:docMk/>
            <pc:sldMk cId="2882408184" sldId="263"/>
            <ac:spMk id="16" creationId="{85428F22-76B3-4107-AADE-3F9EC95FD325}"/>
          </ac:spMkLst>
        </pc:spChg>
        <pc:grpChg chg="add">
          <ac:chgData name="Julian Arroyave Vergara" userId="01de318e37915a1a" providerId="LiveId" clId="{8BC106F6-E6A3-4374-94D2-BA6E623D8089}" dt="2022-01-25T05:20:47.966" v="3094" actId="26606"/>
          <ac:grpSpMkLst>
            <pc:docMk/>
            <pc:sldMk cId="2882408184" sldId="263"/>
            <ac:grpSpMk id="18" creationId="{5346FBCF-5353-4172-96F5-4B7EB07777C4}"/>
          </ac:grpSpMkLst>
        </pc:grpChg>
        <pc:grpChg chg="add">
          <ac:chgData name="Julian Arroyave Vergara" userId="01de318e37915a1a" providerId="LiveId" clId="{8BC106F6-E6A3-4374-94D2-BA6E623D8089}" dt="2022-01-25T05:20:47.966" v="3094" actId="26606"/>
          <ac:grpSpMkLst>
            <pc:docMk/>
            <pc:sldMk cId="2882408184" sldId="263"/>
            <ac:grpSpMk id="22" creationId="{78326E10-C8CB-487F-A110-F861268DE619}"/>
          </ac:grpSpMkLst>
        </pc:grpChg>
        <pc:picChg chg="add mod">
          <ac:chgData name="Julian Arroyave Vergara" userId="01de318e37915a1a" providerId="LiveId" clId="{8BC106F6-E6A3-4374-94D2-BA6E623D8089}" dt="2022-01-25T05:20:47.966" v="3094" actId="26606"/>
          <ac:picMkLst>
            <pc:docMk/>
            <pc:sldMk cId="2882408184" sldId="263"/>
            <ac:picMk id="11" creationId="{030F0251-4960-427B-9D39-BCF4D6CF6BE4}"/>
          </ac:picMkLst>
        </pc:picChg>
      </pc:sldChg>
      <pc:sldChg chg="addSp delSp modSp mod ord modTransition setBg">
        <pc:chgData name="Julian Arroyave Vergara" userId="01de318e37915a1a" providerId="LiveId" clId="{8BC106F6-E6A3-4374-94D2-BA6E623D8089}" dt="2022-01-25T04:56:31.650" v="2414"/>
        <pc:sldMkLst>
          <pc:docMk/>
          <pc:sldMk cId="1317052615" sldId="264"/>
        </pc:sldMkLst>
        <pc:spChg chg="mod">
          <ac:chgData name="Julian Arroyave Vergara" userId="01de318e37915a1a" providerId="LiveId" clId="{8BC106F6-E6A3-4374-94D2-BA6E623D8089}" dt="2022-01-25T04:38:16.583" v="1288" actId="14100"/>
          <ac:spMkLst>
            <pc:docMk/>
            <pc:sldMk cId="1317052615" sldId="264"/>
            <ac:spMk id="2" creationId="{786352D4-138A-4888-955C-D5980C238EE8}"/>
          </ac:spMkLst>
        </pc:spChg>
        <pc:spChg chg="add del mod">
          <ac:chgData name="Julian Arroyave Vergara" userId="01de318e37915a1a" providerId="LiveId" clId="{8BC106F6-E6A3-4374-94D2-BA6E623D8089}" dt="2022-01-25T04:21:51.515" v="559" actId="931"/>
          <ac:spMkLst>
            <pc:docMk/>
            <pc:sldMk cId="1317052615" sldId="264"/>
            <ac:spMk id="4" creationId="{C41991E3-3B7D-4490-BB9A-CBF705FA4870}"/>
          </ac:spMkLst>
        </pc:spChg>
        <pc:spChg chg="mod">
          <ac:chgData name="Julian Arroyave Vergara" userId="01de318e37915a1a" providerId="LiveId" clId="{8BC106F6-E6A3-4374-94D2-BA6E623D8089}" dt="2022-01-25T04:56:02.255" v="2411" actId="14100"/>
          <ac:spMkLst>
            <pc:docMk/>
            <pc:sldMk cId="1317052615" sldId="264"/>
            <ac:spMk id="6" creationId="{D40CEA90-D6FE-49B0-9ECF-3F4517050450}"/>
          </ac:spMkLst>
        </pc:spChg>
        <pc:picChg chg="del">
          <ac:chgData name="Julian Arroyave Vergara" userId="01de318e37915a1a" providerId="LiveId" clId="{8BC106F6-E6A3-4374-94D2-BA6E623D8089}" dt="2022-01-25T04:11:29.581" v="526" actId="478"/>
          <ac:picMkLst>
            <pc:docMk/>
            <pc:sldMk cId="1317052615" sldId="264"/>
            <ac:picMk id="5" creationId="{2B03523A-DD36-4BC9-82DF-73D042D2E2E4}"/>
          </ac:picMkLst>
        </pc:picChg>
        <pc:picChg chg="del">
          <ac:chgData name="Julian Arroyave Vergara" userId="01de318e37915a1a" providerId="LiveId" clId="{8BC106F6-E6A3-4374-94D2-BA6E623D8089}" dt="2022-01-25T04:11:31.970" v="527" actId="478"/>
          <ac:picMkLst>
            <pc:docMk/>
            <pc:sldMk cId="1317052615" sldId="264"/>
            <ac:picMk id="8" creationId="{26271A33-A5F0-4CAC-AE4A-A21248EB1B99}"/>
          </ac:picMkLst>
        </pc:picChg>
        <pc:picChg chg="add mod">
          <ac:chgData name="Julian Arroyave Vergara" userId="01de318e37915a1a" providerId="LiveId" clId="{8BC106F6-E6A3-4374-94D2-BA6E623D8089}" dt="2022-01-25T04:28:55.551" v="845" actId="1076"/>
          <ac:picMkLst>
            <pc:docMk/>
            <pc:sldMk cId="1317052615" sldId="264"/>
            <ac:picMk id="9" creationId="{706B0DA8-4381-49BE-94EC-75B0CD66519B}"/>
          </ac:picMkLst>
        </pc:picChg>
      </pc:sldChg>
      <pc:sldChg chg="addSp delSp modSp del mod">
        <pc:chgData name="Julian Arroyave Vergara" userId="01de318e37915a1a" providerId="LiveId" clId="{8BC106F6-E6A3-4374-94D2-BA6E623D8089}" dt="2022-01-25T04:41:50.822" v="1298" actId="47"/>
        <pc:sldMkLst>
          <pc:docMk/>
          <pc:sldMk cId="2913463147" sldId="265"/>
        </pc:sldMkLst>
        <pc:spChg chg="mod">
          <ac:chgData name="Julian Arroyave Vergara" userId="01de318e37915a1a" providerId="LiveId" clId="{8BC106F6-E6A3-4374-94D2-BA6E623D8089}" dt="2022-01-25T04:13:32.658" v="542" actId="1076"/>
          <ac:spMkLst>
            <pc:docMk/>
            <pc:sldMk cId="2913463147" sldId="265"/>
            <ac:spMk id="2" creationId="{786352D4-138A-4888-955C-D5980C238EE8}"/>
          </ac:spMkLst>
        </pc:spChg>
        <pc:spChg chg="add mod">
          <ac:chgData name="Julian Arroyave Vergara" userId="01de318e37915a1a" providerId="LiveId" clId="{8BC106F6-E6A3-4374-94D2-BA6E623D8089}" dt="2022-01-25T04:41:39.703" v="1297" actId="478"/>
          <ac:spMkLst>
            <pc:docMk/>
            <pc:sldMk cId="2913463147" sldId="265"/>
            <ac:spMk id="4" creationId="{16663507-10AF-434D-A069-5D83041B375E}"/>
          </ac:spMkLst>
        </pc:spChg>
        <pc:picChg chg="del mod">
          <ac:chgData name="Julian Arroyave Vergara" userId="01de318e37915a1a" providerId="LiveId" clId="{8BC106F6-E6A3-4374-94D2-BA6E623D8089}" dt="2022-01-25T04:41:39.703" v="1297" actId="478"/>
          <ac:picMkLst>
            <pc:docMk/>
            <pc:sldMk cId="2913463147" sldId="265"/>
            <ac:picMk id="9" creationId="{A088D3C8-A446-4497-B56E-9A014FD99830}"/>
          </ac:picMkLst>
        </pc:picChg>
      </pc:sldChg>
      <pc:sldChg chg="addSp delSp modSp add mod modTransition setBg">
        <pc:chgData name="Julian Arroyave Vergara" userId="01de318e37915a1a" providerId="LiveId" clId="{8BC106F6-E6A3-4374-94D2-BA6E623D8089}" dt="2022-01-25T04:57:29.684" v="2420"/>
        <pc:sldMkLst>
          <pc:docMk/>
          <pc:sldMk cId="564882748" sldId="266"/>
        </pc:sldMkLst>
        <pc:spChg chg="mod">
          <ac:chgData name="Julian Arroyave Vergara" userId="01de318e37915a1a" providerId="LiveId" clId="{8BC106F6-E6A3-4374-94D2-BA6E623D8089}" dt="2022-01-25T04:31:17.396" v="988" actId="26606"/>
          <ac:spMkLst>
            <pc:docMk/>
            <pc:sldMk cId="564882748" sldId="266"/>
            <ac:spMk id="2" creationId="{786352D4-138A-4888-955C-D5980C238EE8}"/>
          </ac:spMkLst>
        </pc:spChg>
        <pc:spChg chg="del mod">
          <ac:chgData name="Julian Arroyave Vergara" userId="01de318e37915a1a" providerId="LiveId" clId="{8BC106F6-E6A3-4374-94D2-BA6E623D8089}" dt="2022-01-25T04:29:39.346" v="908" actId="478"/>
          <ac:spMkLst>
            <pc:docMk/>
            <pc:sldMk cId="564882748" sldId="266"/>
            <ac:spMk id="4" creationId="{C41991E3-3B7D-4490-BB9A-CBF705FA4870}"/>
          </ac:spMkLst>
        </pc:spChg>
        <pc:spChg chg="mod">
          <ac:chgData name="Julian Arroyave Vergara" userId="01de318e37915a1a" providerId="LiveId" clId="{8BC106F6-E6A3-4374-94D2-BA6E623D8089}" dt="2022-01-25T04:32:27.953" v="1048" actId="20577"/>
          <ac:spMkLst>
            <pc:docMk/>
            <pc:sldMk cId="564882748" sldId="266"/>
            <ac:spMk id="6" creationId="{D40CEA90-D6FE-49B0-9ECF-3F4517050450}"/>
          </ac:spMkLst>
        </pc:spChg>
        <pc:picChg chg="add mod">
          <ac:chgData name="Julian Arroyave Vergara" userId="01de318e37915a1a" providerId="LiveId" clId="{8BC106F6-E6A3-4374-94D2-BA6E623D8089}" dt="2022-01-25T04:31:33.961" v="990" actId="1076"/>
          <ac:picMkLst>
            <pc:docMk/>
            <pc:sldMk cId="564882748" sldId="266"/>
            <ac:picMk id="5" creationId="{C9D51761-E40E-4D87-B140-C443E46F31F9}"/>
          </ac:picMkLst>
        </pc:picChg>
      </pc:sldChg>
      <pc:sldChg chg="addSp delSp modSp new mod ord modTransition setBg">
        <pc:chgData name="Julian Arroyave Vergara" userId="01de318e37915a1a" providerId="LiveId" clId="{8BC106F6-E6A3-4374-94D2-BA6E623D8089}" dt="2022-01-25T05:27:37.747" v="3185"/>
        <pc:sldMkLst>
          <pc:docMk/>
          <pc:sldMk cId="3742265997" sldId="267"/>
        </pc:sldMkLst>
        <pc:spChg chg="mod">
          <ac:chgData name="Julian Arroyave Vergara" userId="01de318e37915a1a" providerId="LiveId" clId="{8BC106F6-E6A3-4374-94D2-BA6E623D8089}" dt="2022-01-25T05:15:36.142" v="3033" actId="113"/>
          <ac:spMkLst>
            <pc:docMk/>
            <pc:sldMk cId="3742265997" sldId="267"/>
            <ac:spMk id="2" creationId="{9AF2A229-5CF0-49D1-8FFD-376145321632}"/>
          </ac:spMkLst>
        </pc:spChg>
        <pc:spChg chg="mod">
          <ac:chgData name="Julian Arroyave Vergara" userId="01de318e37915a1a" providerId="LiveId" clId="{8BC106F6-E6A3-4374-94D2-BA6E623D8089}" dt="2022-01-25T05:24:30.167" v="3167" actId="20577"/>
          <ac:spMkLst>
            <pc:docMk/>
            <pc:sldMk cId="3742265997" sldId="267"/>
            <ac:spMk id="3" creationId="{5D9C0914-E8D3-48E0-A864-93D2F504B426}"/>
          </ac:spMkLst>
        </pc:spChg>
        <pc:spChg chg="add del">
          <ac:chgData name="Julian Arroyave Vergara" userId="01de318e37915a1a" providerId="LiveId" clId="{8BC106F6-E6A3-4374-94D2-BA6E623D8089}" dt="2022-01-25T05:15:09.696" v="3026" actId="26606"/>
          <ac:spMkLst>
            <pc:docMk/>
            <pc:sldMk cId="3742265997" sldId="267"/>
            <ac:spMk id="9" creationId="{6AD30037-67ED-4367-9BE0-45787510BF13}"/>
          </ac:spMkLst>
        </pc:spChg>
        <pc:spChg chg="add">
          <ac:chgData name="Julian Arroyave Vergara" userId="01de318e37915a1a" providerId="LiveId" clId="{8BC106F6-E6A3-4374-94D2-BA6E623D8089}" dt="2022-01-25T05:15:09.696" v="3026" actId="26606"/>
          <ac:spMkLst>
            <pc:docMk/>
            <pc:sldMk cId="3742265997" sldId="267"/>
            <ac:spMk id="22" creationId="{85428F22-76B3-4107-AADE-3F9EC95FD325}"/>
          </ac:spMkLst>
        </pc:spChg>
        <pc:grpChg chg="add del">
          <ac:chgData name="Julian Arroyave Vergara" userId="01de318e37915a1a" providerId="LiveId" clId="{8BC106F6-E6A3-4374-94D2-BA6E623D8089}" dt="2022-01-25T05:15:09.696" v="3026" actId="26606"/>
          <ac:grpSpMkLst>
            <pc:docMk/>
            <pc:sldMk cId="3742265997" sldId="267"/>
            <ac:grpSpMk id="11" creationId="{50841A4E-5BC1-44B4-83CF-D524E8AEAD64}"/>
          </ac:grpSpMkLst>
        </pc:grpChg>
        <pc:grpChg chg="add">
          <ac:chgData name="Julian Arroyave Vergara" userId="01de318e37915a1a" providerId="LiveId" clId="{8BC106F6-E6A3-4374-94D2-BA6E623D8089}" dt="2022-01-25T05:15:09.696" v="3026" actId="26606"/>
          <ac:grpSpMkLst>
            <pc:docMk/>
            <pc:sldMk cId="3742265997" sldId="267"/>
            <ac:grpSpMk id="24" creationId="{5346FBCF-5353-4172-96F5-4B7EB07777C4}"/>
          </ac:grpSpMkLst>
        </pc:grpChg>
        <pc:grpChg chg="add">
          <ac:chgData name="Julian Arroyave Vergara" userId="01de318e37915a1a" providerId="LiveId" clId="{8BC106F6-E6A3-4374-94D2-BA6E623D8089}" dt="2022-01-25T05:15:09.696" v="3026" actId="26606"/>
          <ac:grpSpMkLst>
            <pc:docMk/>
            <pc:sldMk cId="3742265997" sldId="267"/>
            <ac:grpSpMk id="28" creationId="{78326E10-C8CB-487F-A110-F861268DE619}"/>
          </ac:grpSpMkLst>
        </pc:grpChg>
        <pc:picChg chg="add mod ord">
          <ac:chgData name="Julian Arroyave Vergara" userId="01de318e37915a1a" providerId="LiveId" clId="{8BC106F6-E6A3-4374-94D2-BA6E623D8089}" dt="2022-01-25T05:15:24.596" v="3030" actId="1076"/>
          <ac:picMkLst>
            <pc:docMk/>
            <pc:sldMk cId="3742265997" sldId="267"/>
            <ac:picMk id="5" creationId="{2A052390-F4B0-4A93-A1C7-E4C145DCEE56}"/>
          </ac:picMkLst>
        </pc:picChg>
      </pc:sldChg>
      <pc:sldChg chg="addSp delSp modSp new mod modTransition setBg setClrOvrMap">
        <pc:chgData name="Julian Arroyave Vergara" userId="01de318e37915a1a" providerId="LiveId" clId="{8BC106F6-E6A3-4374-94D2-BA6E623D8089}" dt="2022-01-25T05:27:47.779" v="3186"/>
        <pc:sldMkLst>
          <pc:docMk/>
          <pc:sldMk cId="1046644370" sldId="268"/>
        </pc:sldMkLst>
        <pc:spChg chg="mod ord">
          <ac:chgData name="Julian Arroyave Vergara" userId="01de318e37915a1a" providerId="LiveId" clId="{8BC106F6-E6A3-4374-94D2-BA6E623D8089}" dt="2022-01-25T05:23:31.356" v="3117" actId="339"/>
          <ac:spMkLst>
            <pc:docMk/>
            <pc:sldMk cId="1046644370" sldId="268"/>
            <ac:spMk id="2" creationId="{802D2464-6462-4B8A-94F4-B2C6162BEE35}"/>
          </ac:spMkLst>
        </pc:spChg>
        <pc:spChg chg="del">
          <ac:chgData name="Julian Arroyave Vergara" userId="01de318e37915a1a" providerId="LiveId" clId="{8BC106F6-E6A3-4374-94D2-BA6E623D8089}" dt="2022-01-25T05:16:43.542" v="3038" actId="478"/>
          <ac:spMkLst>
            <pc:docMk/>
            <pc:sldMk cId="1046644370" sldId="268"/>
            <ac:spMk id="3" creationId="{ED49F77A-81EF-48A5-868F-282C826737AA}"/>
          </ac:spMkLst>
        </pc:spChg>
        <pc:spChg chg="add del">
          <ac:chgData name="Julian Arroyave Vergara" userId="01de318e37915a1a" providerId="LiveId" clId="{8BC106F6-E6A3-4374-94D2-BA6E623D8089}" dt="2022-01-25T05:21:08.240" v="3097" actId="26606"/>
          <ac:spMkLst>
            <pc:docMk/>
            <pc:sldMk cId="1046644370" sldId="268"/>
            <ac:spMk id="37" creationId="{E58348C3-6249-4952-AA86-C63DB35EA9F2}"/>
          </ac:spMkLst>
        </pc:spChg>
        <pc:spChg chg="add">
          <ac:chgData name="Julian Arroyave Vergara" userId="01de318e37915a1a" providerId="LiveId" clId="{8BC106F6-E6A3-4374-94D2-BA6E623D8089}" dt="2022-01-25T05:22:25.367" v="3106" actId="26606"/>
          <ac:spMkLst>
            <pc:docMk/>
            <pc:sldMk cId="1046644370" sldId="268"/>
            <ac:spMk id="69" creationId="{56E390B6-47E3-4ADD-9C03-196F64347A07}"/>
          </ac:spMkLst>
        </pc:spChg>
        <pc:grpChg chg="add del">
          <ac:chgData name="Julian Arroyave Vergara" userId="01de318e37915a1a" providerId="LiveId" clId="{8BC106F6-E6A3-4374-94D2-BA6E623D8089}" dt="2022-01-25T05:19:51.613" v="3086" actId="26606"/>
          <ac:grpSpMkLst>
            <pc:docMk/>
            <pc:sldMk cId="1046644370" sldId="268"/>
            <ac:grpSpMk id="10" creationId="{08F94D66-27EC-4CB8-8226-D7F41C161863}"/>
          </ac:grpSpMkLst>
        </pc:grpChg>
        <pc:grpChg chg="add del">
          <ac:chgData name="Julian Arroyave Vergara" userId="01de318e37915a1a" providerId="LiveId" clId="{8BC106F6-E6A3-4374-94D2-BA6E623D8089}" dt="2022-01-25T05:19:51.613" v="3086" actId="26606"/>
          <ac:grpSpMkLst>
            <pc:docMk/>
            <pc:sldMk cId="1046644370" sldId="268"/>
            <ac:grpSpMk id="18" creationId="{0A3EF779-83DD-4EB0-9F4C-7304381A2870}"/>
          </ac:grpSpMkLst>
        </pc:grpChg>
        <pc:grpChg chg="add del">
          <ac:chgData name="Julian Arroyave Vergara" userId="01de318e37915a1a" providerId="LiveId" clId="{8BC106F6-E6A3-4374-94D2-BA6E623D8089}" dt="2022-01-25T05:21:08.240" v="3097" actId="26606"/>
          <ac:grpSpMkLst>
            <pc:docMk/>
            <pc:sldMk cId="1046644370" sldId="268"/>
            <ac:grpSpMk id="29" creationId="{08F94D66-27EC-4CB8-8226-D7F41C161863}"/>
          </ac:grpSpMkLst>
        </pc:grpChg>
        <pc:grpChg chg="add del">
          <ac:chgData name="Julian Arroyave Vergara" userId="01de318e37915a1a" providerId="LiveId" clId="{8BC106F6-E6A3-4374-94D2-BA6E623D8089}" dt="2022-01-25T05:21:08.240" v="3097" actId="26606"/>
          <ac:grpSpMkLst>
            <pc:docMk/>
            <pc:sldMk cId="1046644370" sldId="268"/>
            <ac:grpSpMk id="39" creationId="{DE6174AD-DBB0-43E6-98C2-738DB3A15244}"/>
          </ac:grpSpMkLst>
        </pc:grpChg>
        <pc:grpChg chg="add del">
          <ac:chgData name="Julian Arroyave Vergara" userId="01de318e37915a1a" providerId="LiveId" clId="{8BC106F6-E6A3-4374-94D2-BA6E623D8089}" dt="2022-01-25T05:22:25.367" v="3106" actId="26606"/>
          <ac:grpSpMkLst>
            <pc:docMk/>
            <pc:sldMk cId="1046644370" sldId="268"/>
            <ac:grpSpMk id="50" creationId="{08F94D66-27EC-4CB8-8226-D7F41C161863}"/>
          </ac:grpSpMkLst>
        </pc:grpChg>
        <pc:grpChg chg="add">
          <ac:chgData name="Julian Arroyave Vergara" userId="01de318e37915a1a" providerId="LiveId" clId="{8BC106F6-E6A3-4374-94D2-BA6E623D8089}" dt="2022-01-25T05:22:25.367" v="3106" actId="26606"/>
          <ac:grpSpMkLst>
            <pc:docMk/>
            <pc:sldMk cId="1046644370" sldId="268"/>
            <ac:grpSpMk id="61" creationId="{08F94D66-27EC-4CB8-8226-D7F41C161863}"/>
          </ac:grpSpMkLst>
        </pc:grpChg>
        <pc:picChg chg="add mod ord">
          <ac:chgData name="Julian Arroyave Vergara" userId="01de318e37915a1a" providerId="LiveId" clId="{8BC106F6-E6A3-4374-94D2-BA6E623D8089}" dt="2022-01-25T05:23:21.434" v="3116" actId="339"/>
          <ac:picMkLst>
            <pc:docMk/>
            <pc:sldMk cId="1046644370" sldId="268"/>
            <ac:picMk id="5" creationId="{F51DE535-966E-4478-9BD6-D39DF598D12E}"/>
          </ac:picMkLst>
        </pc:pic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image" Target="../media/image3.jpg"/><Relationship Id="rId4" Type="http://schemas.openxmlformats.org/officeDocument/2006/relationships/hyperlink" Target="https://blog.roboforex.com/blog/2019/07/18/the-basics-of-fundamental-analysis/" TargetMode="External"/></Relationships>
</file>

<file path=ppt/diagrams/_rels/drawing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image" Target="../media/image3.jpg"/><Relationship Id="rId4" Type="http://schemas.openxmlformats.org/officeDocument/2006/relationships/hyperlink" Target="https://blog.roboforex.com/blog/2019/07/18/the-basics-of-fundamental-analysis/"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accent6_2">
  <dgm:title val=""/>
  <dgm:desc val=""/>
  <dgm:catLst>
    <dgm:cat type="accent6" pri="16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dgm:fillClrLst>
    <dgm:linClrLst meth="repeat">
      <a:schemeClr val="lt1">
        <a:alpha val="0"/>
      </a:schemeClr>
    </dgm:linClrLst>
    <dgm:effectClrLst/>
    <dgm:txLinClrLst/>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6A4D2D-511F-41C2-B06F-851C9FB23628}"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2FA5356E-8835-4B1B-83B4-5F2E5028879B}">
      <dgm:prSet/>
      <dgm:spPr/>
      <dgm:t>
        <a:bodyPr/>
        <a:lstStyle/>
        <a:p>
          <a:r>
            <a:rPr lang="en-US" dirty="0"/>
            <a:t>FOOD ITEMS</a:t>
          </a:r>
          <a:r>
            <a:rPr lang="en-US" b="0" i="0" dirty="0"/>
            <a:t> AND</a:t>
          </a:r>
          <a:br>
            <a:rPr lang="en-US" b="0" i="0" dirty="0"/>
          </a:br>
          <a:r>
            <a:rPr lang="en-US" b="0" i="0" dirty="0"/>
            <a:t> OUTLET SALES ANALYSIS</a:t>
          </a:r>
          <a:endParaRPr lang="en-US" dirty="0"/>
        </a:p>
      </dgm:t>
    </dgm:pt>
    <dgm:pt modelId="{63220D81-3F56-4752-B03E-1CF7D6F63AB6}" type="parTrans" cxnId="{829051E6-E218-4E1D-9D84-92D0A3FC14A2}">
      <dgm:prSet/>
      <dgm:spPr/>
      <dgm:t>
        <a:bodyPr/>
        <a:lstStyle/>
        <a:p>
          <a:endParaRPr lang="en-US"/>
        </a:p>
      </dgm:t>
    </dgm:pt>
    <dgm:pt modelId="{60BC1D80-1C9C-4884-9D5C-56E098369AE7}" type="sibTrans" cxnId="{829051E6-E218-4E1D-9D84-92D0A3FC14A2}">
      <dgm:prSet/>
      <dgm:spPr/>
      <dgm:t>
        <a:bodyPr/>
        <a:lstStyle/>
        <a:p>
          <a:endParaRPr lang="en-US"/>
        </a:p>
      </dgm:t>
    </dgm:pt>
    <dgm:pt modelId="{6E2D20C0-901B-48E8-A1DB-D9A21F7689CF}" type="pres">
      <dgm:prSet presAssocID="{6C6A4D2D-511F-41C2-B06F-851C9FB23628}" presName="Name0" presStyleCnt="0">
        <dgm:presLayoutVars>
          <dgm:chPref val="3"/>
          <dgm:dir/>
          <dgm:animLvl val="lvl"/>
          <dgm:resizeHandles/>
        </dgm:presLayoutVars>
      </dgm:prSet>
      <dgm:spPr/>
    </dgm:pt>
    <dgm:pt modelId="{37C20AF9-F417-4768-95E4-4434021A1CDB}" type="pres">
      <dgm:prSet presAssocID="{2FA5356E-8835-4B1B-83B4-5F2E5028879B}" presName="horFlow" presStyleCnt="0"/>
      <dgm:spPr/>
    </dgm:pt>
    <dgm:pt modelId="{0B91BEA6-2211-4423-9029-FBDFA917A747}" type="pres">
      <dgm:prSet presAssocID="{2FA5356E-8835-4B1B-83B4-5F2E5028879B}" presName="bigChev" presStyleLbl="node1" presStyleIdx="0" presStyleCnt="1" custLinFactNeighborX="4108" custLinFactNeighborY="349"/>
      <dgm:spPr/>
    </dgm:pt>
  </dgm:ptLst>
  <dgm:cxnLst>
    <dgm:cxn modelId="{40C05F43-56DF-4ED2-8647-51F8BECD3ADC}" type="presOf" srcId="{6C6A4D2D-511F-41C2-B06F-851C9FB23628}" destId="{6E2D20C0-901B-48E8-A1DB-D9A21F7689CF}" srcOrd="0" destOrd="0" presId="urn:microsoft.com/office/officeart/2005/8/layout/lProcess3"/>
    <dgm:cxn modelId="{5A84654C-30B3-4E27-999B-EBE339B1FC42}" type="presOf" srcId="{2FA5356E-8835-4B1B-83B4-5F2E5028879B}" destId="{0B91BEA6-2211-4423-9029-FBDFA917A747}" srcOrd="0" destOrd="0" presId="urn:microsoft.com/office/officeart/2005/8/layout/lProcess3"/>
    <dgm:cxn modelId="{829051E6-E218-4E1D-9D84-92D0A3FC14A2}" srcId="{6C6A4D2D-511F-41C2-B06F-851C9FB23628}" destId="{2FA5356E-8835-4B1B-83B4-5F2E5028879B}" srcOrd="0" destOrd="0" parTransId="{63220D81-3F56-4752-B03E-1CF7D6F63AB6}" sibTransId="{60BC1D80-1C9C-4884-9D5C-56E098369AE7}"/>
    <dgm:cxn modelId="{DAD9635B-F0FD-4206-B094-9BBB5CF1A37D}" type="presParOf" srcId="{6E2D20C0-901B-48E8-A1DB-D9A21F7689CF}" destId="{37C20AF9-F417-4768-95E4-4434021A1CDB}" srcOrd="0" destOrd="0" presId="urn:microsoft.com/office/officeart/2005/8/layout/lProcess3"/>
    <dgm:cxn modelId="{A625EC49-2676-457F-A47B-E1A5DA3317BB}" type="presParOf" srcId="{37C20AF9-F417-4768-95E4-4434021A1CDB}" destId="{0B91BEA6-2211-4423-9029-FBDFA917A747}"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1A66772-F185-4D58-B8BB-E9370D7A7A2B}" type="doc">
      <dgm:prSet loTypeId="urn:microsoft.com/office/officeart/2018/5/layout/IconCircleLabelList" loCatId="icon" qsTypeId="urn:microsoft.com/office/officeart/2005/8/quickstyle/simple4" qsCatId="simple" csTypeId="urn:microsoft.com/office/officeart/2018/5/colors/Iconchunking_neutralicon_accent6_2" csCatId="accent6" phldr="1"/>
      <dgm:spPr/>
      <dgm:t>
        <a:bodyPr/>
        <a:lstStyle/>
        <a:p>
          <a:endParaRPr lang="en-US"/>
        </a:p>
      </dgm:t>
    </dgm:pt>
    <dgm:pt modelId="{40FC4FFE-8987-4A26-B7F4-8A516F18ADAE}">
      <dgm:prSet custT="1"/>
      <dgm:spPr/>
      <dgm:t>
        <a:bodyPr/>
        <a:lstStyle/>
        <a:p>
          <a:pPr>
            <a:lnSpc>
              <a:spcPct val="100000"/>
            </a:lnSpc>
            <a:defRPr cap="all"/>
          </a:pPr>
          <a:r>
            <a:rPr lang="en-US" sz="1400" dirty="0"/>
            <a:t>Finalize the analysis on information collected to describe trends</a:t>
          </a:r>
          <a:br>
            <a:rPr lang="en-US" sz="1400" dirty="0"/>
          </a:br>
          <a:endParaRPr lang="en-US" sz="1400" dirty="0"/>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custT="1"/>
      <dgm:spPr/>
      <dgm:t>
        <a:bodyPr/>
        <a:lstStyle/>
        <a:p>
          <a:pPr>
            <a:lnSpc>
              <a:spcPct val="100000"/>
            </a:lnSpc>
            <a:defRPr cap="all"/>
          </a:pPr>
          <a:r>
            <a:rPr lang="en-US" sz="1400" dirty="0"/>
            <a:t>Present visualizations for a better understanding of the OUTCOMES</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lnSpc>
              <a:spcPct val="100000"/>
            </a:lnSpc>
            <a:defRPr cap="all"/>
          </a:pPr>
          <a:endParaRPr lang="en-US" dirty="0"/>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50B3CE7C-E10B-4E23-BD93-03664997C932}" type="pres">
      <dgm:prSet presAssocID="{01A66772-F185-4D58-B8BB-E9370D7A7A2B}" presName="root" presStyleCnt="0">
        <dgm:presLayoutVars>
          <dgm:dir/>
          <dgm:resizeHandles val="exact"/>
        </dgm:presLayoutVars>
      </dgm:prSet>
      <dgm:spPr/>
    </dgm:pt>
    <dgm:pt modelId="{DE9CE479-E4AE-4283-AEF1-10C1535B4324}" type="pres">
      <dgm:prSet presAssocID="{40FC4FFE-8987-4A26-B7F4-8A516F18ADAE}" presName="compNode" presStyleCnt="0"/>
      <dgm:spPr/>
    </dgm:pt>
    <dgm:pt modelId="{B59FCF02-CAD2-4D6F-9542-AD86711168CA}" type="pres">
      <dgm:prSet presAssocID="{40FC4FFE-8987-4A26-B7F4-8A516F18ADAE}" presName="iconBgRect" presStyleLbl="bgShp" presStyleIdx="0" presStyleCnt="3" custFlipVert="1" custFlipHor="1" custScaleX="20178" custScaleY="64012" custLinFactNeighborX="96555" custLinFactNeighborY="-7261"/>
      <dgm:spPr/>
    </dgm:pt>
    <dgm:pt modelId="{7C175B98-93F4-4D7C-BB95-1514AB879CD5}" type="pres">
      <dgm:prSet presAssocID="{40FC4FFE-8987-4A26-B7F4-8A516F18ADAE}" presName="iconRect" presStyleLbl="node1" presStyleIdx="0" presStyleCnt="3" custScaleX="292670" custScaleY="288456" custLinFactNeighborX="-15159" custLinFactNeighborY="-74952"/>
      <dgm:spPr>
        <a:prstGeom prst="flowChartInternalStorage">
          <a:avLst/>
        </a:prstGeom>
        <a:blipFill>
          <a:blip xmlns:r="http://schemas.openxmlformats.org/officeDocument/2006/relationships" r:embed="rId1"/>
          <a:srcRect/>
          <a:stretch>
            <a:fillRect l="-26000" r="-26000"/>
          </a:stretch>
        </a:blipFill>
      </dgm:spPr>
      <dgm:extLst>
        <a:ext uri="{E40237B7-FDA0-4F09-8148-C483321AD2D9}">
          <dgm14:cNvPr xmlns:dgm14="http://schemas.microsoft.com/office/drawing/2010/diagram" id="0" name="" descr="Greengrocer at outdoor market stall with vegetables, selling green onions to woman"/>
        </a:ext>
      </dgm:extLst>
    </dgm:pt>
    <dgm:pt modelId="{677A3090-5F01-43FD-9FA6-C0420AD80FD6}" type="pres">
      <dgm:prSet presAssocID="{40FC4FFE-8987-4A26-B7F4-8A516F18ADAE}" presName="spaceRect" presStyleCnt="0"/>
      <dgm:spPr/>
    </dgm:pt>
    <dgm:pt modelId="{127117FB-F8A7-4A20-A8A7-EC686DDC76D0}" type="pres">
      <dgm:prSet presAssocID="{40FC4FFE-8987-4A26-B7F4-8A516F18ADAE}" presName="textRect" presStyleLbl="revTx" presStyleIdx="0" presStyleCnt="3" custScaleX="150778" custLinFactX="121227" custLinFactY="92433" custLinFactNeighborX="200000" custLinFactNeighborY="100000">
        <dgm:presLayoutVars>
          <dgm:chMax val="1"/>
          <dgm:chPref val="1"/>
        </dgm:presLayoutVars>
      </dgm:prSet>
      <dgm:spPr/>
    </dgm:pt>
    <dgm:pt modelId="{FD1EED9C-83D3-41AD-A09B-D3B36354168F}" type="pres">
      <dgm:prSet presAssocID="{5B62599A-5C9B-48E7-896E-EA782AC60C8B}" presName="sibTrans" presStyleCnt="0"/>
      <dgm:spPr/>
    </dgm:pt>
    <dgm:pt modelId="{C998AB0A-577D-44AA-A068-F634DDE7BD47}" type="pres">
      <dgm:prSet presAssocID="{49225C73-1633-42F1-AB3B-7CB183E5F8B8}" presName="compNode" presStyleCnt="0"/>
      <dgm:spPr/>
    </dgm:pt>
    <dgm:pt modelId="{BCD8CDD9-0C56-4401-ADB1-8B48DAB2C96F}" type="pres">
      <dgm:prSet presAssocID="{49225C73-1633-42F1-AB3B-7CB183E5F8B8}" presName="iconBgRect" presStyleLbl="bgShp" presStyleIdx="1" presStyleCnt="3" custLinFactNeighborX="-25502" custLinFactNeighborY="15316"/>
      <dgm:spPr/>
    </dgm:pt>
    <dgm:pt modelId="{DB4CA7C4-FCA1-4127-B20A-2A5C031A3CF4}" type="pres">
      <dgm:prSet presAssocID="{49225C73-1633-42F1-AB3B-7CB183E5F8B8}" presName="iconRect" presStyleLbl="node1" presStyleIdx="1" presStyleCnt="3" custScaleX="312444" custScaleY="316675" custLinFactX="200000" custLinFactNeighborX="209074" custLinFactNeighborY="36872"/>
      <dgm:spPr>
        <a:prstGeom prst="flowChartInternalStorage">
          <a:avLst/>
        </a:prstGeom>
        <a:blipFill>
          <a:blip xmlns:r="http://schemas.openxmlformats.org/officeDocument/2006/relationships" r:embed="rId2"/>
          <a:srcRect/>
          <a:stretch>
            <a:fillRect l="-26000" r="-26000"/>
          </a:stretch>
        </a:blipFill>
      </dgm:spPr>
      <dgm:extLst>
        <a:ext uri="{E40237B7-FDA0-4F09-8148-C483321AD2D9}">
          <dgm14:cNvPr xmlns:dgm14="http://schemas.microsoft.com/office/drawing/2010/diagram" id="0" name="" descr="Female grocery shopping"/>
        </a:ext>
      </dgm:extLst>
    </dgm:pt>
    <dgm:pt modelId="{9B0C8FBF-0BDD-48A5-967E-F3FE71659F6A}" type="pres">
      <dgm:prSet presAssocID="{49225C73-1633-42F1-AB3B-7CB183E5F8B8}" presName="spaceRect" presStyleCnt="0"/>
      <dgm:spPr/>
    </dgm:pt>
    <dgm:pt modelId="{7E6FE37A-5DB0-4899-9FCB-0CE39BC185F8}" type="pres">
      <dgm:prSet presAssocID="{49225C73-1633-42F1-AB3B-7CB183E5F8B8}" presName="textRect" presStyleLbl="revTx" presStyleIdx="1" presStyleCnt="3" custScaleX="159827" custLinFactNeighborX="-20801" custLinFactNeighborY="94031">
        <dgm:presLayoutVars>
          <dgm:chMax val="1"/>
          <dgm:chPref val="1"/>
        </dgm:presLayoutVars>
      </dgm:prSet>
      <dgm:spPr/>
    </dgm:pt>
    <dgm:pt modelId="{5A266296-0042-402F-92EF-D59AB148E92E}" type="pres">
      <dgm:prSet presAssocID="{9646853A-8964-4519-A5B1-0B7D18B2983D}" presName="sibTrans" presStyleCnt="0"/>
      <dgm:spPr/>
    </dgm:pt>
    <dgm:pt modelId="{ECFA770B-DE2C-4683-A038-58D0FE44BC27}" type="pres">
      <dgm:prSet presAssocID="{1C383F32-22E8-4F62-A3E0-BDC3D5F48992}" presName="compNode" presStyleCnt="0"/>
      <dgm:spPr/>
    </dgm:pt>
    <dgm:pt modelId="{FF93E135-77D6-48A0-8871-9BC93D705D06}" type="pres">
      <dgm:prSet presAssocID="{1C383F32-22E8-4F62-A3E0-BDC3D5F48992}" presName="iconBgRect" presStyleLbl="bgShp" presStyleIdx="2" presStyleCnt="3" custLinFactX="-100000" custLinFactNeighborX="-156638" custLinFactNeighborY="16780"/>
      <dgm:spPr/>
    </dgm:pt>
    <dgm:pt modelId="{39509775-983E-4110-B989-EE2CD6514BE0}" type="pres">
      <dgm:prSet presAssocID="{1C383F32-22E8-4F62-A3E0-BDC3D5F48992}" presName="iconRect" presStyleLbl="node1" presStyleIdx="2" presStyleCnt="3" custAng="0" custScaleX="325728" custScaleY="286307" custLinFactX="-200000" custLinFactNeighborX="-287313" custLinFactNeighborY="-26177"/>
      <dgm:spPr>
        <a:prstGeom prst="flowChartPredefinedProcess">
          <a:avLst/>
        </a:prstGeom>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66000" r="-66000"/>
          </a:stretch>
        </a:blipFill>
      </dgm:spPr>
    </dgm:pt>
    <dgm:pt modelId="{493B43B2-705C-4AE5-8A77-D8DEEDA1B5CF}" type="pres">
      <dgm:prSet presAssocID="{1C383F32-22E8-4F62-A3E0-BDC3D5F48992}" presName="spaceRect" presStyleCnt="0"/>
      <dgm:spPr/>
    </dgm:pt>
    <dgm:pt modelId="{1AEDC777-00B3-41D7-9AE1-23D741E941C3}" type="pres">
      <dgm:prSet presAssocID="{1C383F32-22E8-4F62-A3E0-BDC3D5F48992}" presName="textRect" presStyleLbl="revTx" presStyleIdx="2" presStyleCnt="3">
        <dgm:presLayoutVars>
          <dgm:chMax val="1"/>
          <dgm:chPref val="1"/>
        </dgm:presLayoutVars>
      </dgm:prSet>
      <dgm:spPr/>
    </dgm:pt>
  </dgm:ptLst>
  <dgm:cxnLst>
    <dgm:cxn modelId="{A9154303-8225-4248-91DC-1B0156A35F07}" srcId="{01A66772-F185-4D58-B8BB-E9370D7A7A2B}" destId="{49225C73-1633-42F1-AB3B-7CB183E5F8B8}" srcOrd="1" destOrd="0" parTransId="{1A0E2090-1D4F-438A-8766-B6030CE01ADD}" sibTransId="{9646853A-8964-4519-A5B1-0B7D18B2983D}"/>
    <dgm:cxn modelId="{5D6AAF3A-76BA-43EB-BCCF-8A455023E9BD}" type="presOf" srcId="{40FC4FFE-8987-4A26-B7F4-8A516F18ADAE}" destId="{127117FB-F8A7-4A20-A8A7-EC686DDC76D0}" srcOrd="0" destOrd="0" presId="urn:microsoft.com/office/officeart/2018/5/layout/IconCircleLabelList"/>
    <dgm:cxn modelId="{C7AD8469-3C68-4AF9-AB82-79B0043AA120}" srcId="{01A66772-F185-4D58-B8BB-E9370D7A7A2B}" destId="{40FC4FFE-8987-4A26-B7F4-8A516F18ADAE}" srcOrd="0" destOrd="0" parTransId="{CAD7EF86-FB23-41F6-BF42-040B36DEFDB1}" sibTransId="{5B62599A-5C9B-48E7-896E-EA782AC60C8B}"/>
    <dgm:cxn modelId="{088AFE7A-9B84-4B29-B10B-876D109BF24F}" type="presOf" srcId="{1C383F32-22E8-4F62-A3E0-BDC3D5F48992}" destId="{1AEDC777-00B3-41D7-9AE1-23D741E941C3}" srcOrd="0" destOrd="0" presId="urn:microsoft.com/office/officeart/2018/5/layout/IconCircleLabelList"/>
    <dgm:cxn modelId="{C4CCE57E-E871-46D6-BAD5-880252C95D22}" srcId="{01A66772-F185-4D58-B8BB-E9370D7A7A2B}" destId="{1C383F32-22E8-4F62-A3E0-BDC3D5F48992}" srcOrd="2" destOrd="0" parTransId="{A7920A2F-3244-4159-AF04-6A1D38B7B317}" sibTransId="{8500F72A-2C6D-4FDF-9C1D-CA691380EB0B}"/>
    <dgm:cxn modelId="{C8B7FE81-3C85-42BF-8D5D-1FACC962C08E}" type="presOf" srcId="{01A66772-F185-4D58-B8BB-E9370D7A7A2B}" destId="{50B3CE7C-E10B-4E23-BD93-03664997C932}" srcOrd="0" destOrd="0" presId="urn:microsoft.com/office/officeart/2018/5/layout/IconCircleLabelList"/>
    <dgm:cxn modelId="{214950A7-628A-4061-B599-D3E0DB00EF0C}" type="presOf" srcId="{49225C73-1633-42F1-AB3B-7CB183E5F8B8}" destId="{7E6FE37A-5DB0-4899-9FCB-0CE39BC185F8}" srcOrd="0" destOrd="0" presId="urn:microsoft.com/office/officeart/2018/5/layout/IconCircleLabelList"/>
    <dgm:cxn modelId="{033EF25F-6B3D-44B7-A954-900EBC8D9658}" type="presParOf" srcId="{50B3CE7C-E10B-4E23-BD93-03664997C932}" destId="{DE9CE479-E4AE-4283-AEF1-10C1535B4324}" srcOrd="0" destOrd="0" presId="urn:microsoft.com/office/officeart/2018/5/layout/IconCircleLabelList"/>
    <dgm:cxn modelId="{704FC327-77B4-45A2-8046-42C8FA243E08}" type="presParOf" srcId="{DE9CE479-E4AE-4283-AEF1-10C1535B4324}" destId="{B59FCF02-CAD2-4D6F-9542-AD86711168CA}" srcOrd="0" destOrd="0" presId="urn:microsoft.com/office/officeart/2018/5/layout/IconCircleLabelList"/>
    <dgm:cxn modelId="{AAD9B9B3-E2F7-4518-9843-5EDCE03EA704}" type="presParOf" srcId="{DE9CE479-E4AE-4283-AEF1-10C1535B4324}" destId="{7C175B98-93F4-4D7C-BB95-1514AB879CD5}" srcOrd="1" destOrd="0" presId="urn:microsoft.com/office/officeart/2018/5/layout/IconCircleLabelList"/>
    <dgm:cxn modelId="{4D2C8917-8466-4235-97A9-6C2F468A1C3A}" type="presParOf" srcId="{DE9CE479-E4AE-4283-AEF1-10C1535B4324}" destId="{677A3090-5F01-43FD-9FA6-C0420AD80FD6}" srcOrd="2" destOrd="0" presId="urn:microsoft.com/office/officeart/2018/5/layout/IconCircleLabelList"/>
    <dgm:cxn modelId="{F895357A-70CA-42C3-A156-4CC23E7A356A}" type="presParOf" srcId="{DE9CE479-E4AE-4283-AEF1-10C1535B4324}" destId="{127117FB-F8A7-4A20-A8A7-EC686DDC76D0}" srcOrd="3" destOrd="0" presId="urn:microsoft.com/office/officeart/2018/5/layout/IconCircleLabelList"/>
    <dgm:cxn modelId="{F1F06E47-29B5-4883-9D03-CE0D355ABF7C}" type="presParOf" srcId="{50B3CE7C-E10B-4E23-BD93-03664997C932}" destId="{FD1EED9C-83D3-41AD-A09B-D3B36354168F}" srcOrd="1" destOrd="0" presId="urn:microsoft.com/office/officeart/2018/5/layout/IconCircleLabelList"/>
    <dgm:cxn modelId="{1884B955-8E72-4949-89E6-9314372AB1E7}" type="presParOf" srcId="{50B3CE7C-E10B-4E23-BD93-03664997C932}" destId="{C998AB0A-577D-44AA-A068-F634DDE7BD47}" srcOrd="2" destOrd="0" presId="urn:microsoft.com/office/officeart/2018/5/layout/IconCircleLabelList"/>
    <dgm:cxn modelId="{E32C8B91-8F73-412B-AB80-01D5172E7151}" type="presParOf" srcId="{C998AB0A-577D-44AA-A068-F634DDE7BD47}" destId="{BCD8CDD9-0C56-4401-ADB1-8B48DAB2C96F}" srcOrd="0" destOrd="0" presId="urn:microsoft.com/office/officeart/2018/5/layout/IconCircleLabelList"/>
    <dgm:cxn modelId="{2A488567-8569-4F34-BD78-B77E7B9EC95D}" type="presParOf" srcId="{C998AB0A-577D-44AA-A068-F634DDE7BD47}" destId="{DB4CA7C4-FCA1-4127-B20A-2A5C031A3CF4}" srcOrd="1" destOrd="0" presId="urn:microsoft.com/office/officeart/2018/5/layout/IconCircleLabelList"/>
    <dgm:cxn modelId="{2B687197-52FE-4CCA-93DE-46AC6D0C70EA}" type="presParOf" srcId="{C998AB0A-577D-44AA-A068-F634DDE7BD47}" destId="{9B0C8FBF-0BDD-48A5-967E-F3FE71659F6A}" srcOrd="2" destOrd="0" presId="urn:microsoft.com/office/officeart/2018/5/layout/IconCircleLabelList"/>
    <dgm:cxn modelId="{669CA73C-4C0A-4876-887B-608396A79F10}" type="presParOf" srcId="{C998AB0A-577D-44AA-A068-F634DDE7BD47}" destId="{7E6FE37A-5DB0-4899-9FCB-0CE39BC185F8}" srcOrd="3" destOrd="0" presId="urn:microsoft.com/office/officeart/2018/5/layout/IconCircleLabelList"/>
    <dgm:cxn modelId="{43FED00A-E6C7-48FF-82E6-19350F4931DD}" type="presParOf" srcId="{50B3CE7C-E10B-4E23-BD93-03664997C932}" destId="{5A266296-0042-402F-92EF-D59AB148E92E}" srcOrd="3" destOrd="0" presId="urn:microsoft.com/office/officeart/2018/5/layout/IconCircleLabelList"/>
    <dgm:cxn modelId="{8638158F-843E-462E-97C8-7384C25665AB}" type="presParOf" srcId="{50B3CE7C-E10B-4E23-BD93-03664997C932}" destId="{ECFA770B-DE2C-4683-A038-58D0FE44BC27}" srcOrd="4" destOrd="0" presId="urn:microsoft.com/office/officeart/2018/5/layout/IconCircleLabelList"/>
    <dgm:cxn modelId="{EBA9627B-5295-4C24-81F9-41B293468CA9}" type="presParOf" srcId="{ECFA770B-DE2C-4683-A038-58D0FE44BC27}" destId="{FF93E135-77D6-48A0-8871-9BC93D705D06}" srcOrd="0" destOrd="0" presId="urn:microsoft.com/office/officeart/2018/5/layout/IconCircleLabelList"/>
    <dgm:cxn modelId="{1286CF88-2B11-47DA-89CC-123343FEF1B9}" type="presParOf" srcId="{ECFA770B-DE2C-4683-A038-58D0FE44BC27}" destId="{39509775-983E-4110-B989-EE2CD6514BE0}" srcOrd="1" destOrd="0" presId="urn:microsoft.com/office/officeart/2018/5/layout/IconCircleLabelList"/>
    <dgm:cxn modelId="{E3673C62-B8CF-4E28-BD62-E9F45F4A47FB}" type="presParOf" srcId="{ECFA770B-DE2C-4683-A038-58D0FE44BC27}" destId="{493B43B2-705C-4AE5-8A77-D8DEEDA1B5CF}" srcOrd="2" destOrd="0" presId="urn:microsoft.com/office/officeart/2018/5/layout/IconCircleLabelList"/>
    <dgm:cxn modelId="{B02333DA-AF89-4222-8221-024D4EA1F688}" type="presParOf" srcId="{ECFA770B-DE2C-4683-A038-58D0FE44BC27}" destId="{1AEDC777-00B3-41D7-9AE1-23D741E941C3}"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91BEA6-2211-4423-9029-FBDFA917A747}">
      <dsp:nvSpPr>
        <dsp:cNvPr id="0" name=""/>
        <dsp:cNvSpPr/>
      </dsp:nvSpPr>
      <dsp:spPr>
        <a:xfrm>
          <a:off x="0" y="229708"/>
          <a:ext cx="6925873" cy="2770349"/>
        </a:xfrm>
        <a:prstGeom prst="chevron">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9690" tIns="29845" rIns="0" bIns="29845" numCol="1" spcCol="1270" anchor="ctr" anchorCtr="0">
          <a:noAutofit/>
        </a:bodyPr>
        <a:lstStyle/>
        <a:p>
          <a:pPr marL="0" lvl="0" indent="0" algn="ctr" defTabSz="2089150">
            <a:lnSpc>
              <a:spcPct val="90000"/>
            </a:lnSpc>
            <a:spcBef>
              <a:spcPct val="0"/>
            </a:spcBef>
            <a:spcAft>
              <a:spcPct val="35000"/>
            </a:spcAft>
            <a:buNone/>
          </a:pPr>
          <a:r>
            <a:rPr lang="en-US" sz="4700" kern="1200" dirty="0"/>
            <a:t>FOOD ITEMS</a:t>
          </a:r>
          <a:r>
            <a:rPr lang="en-US" sz="4700" b="0" i="0" kern="1200" dirty="0"/>
            <a:t> AND</a:t>
          </a:r>
          <a:br>
            <a:rPr lang="en-US" sz="4700" b="0" i="0" kern="1200" dirty="0"/>
          </a:br>
          <a:r>
            <a:rPr lang="en-US" sz="4700" b="0" i="0" kern="1200" dirty="0"/>
            <a:t> OUTLET SALES ANALYSIS</a:t>
          </a:r>
          <a:endParaRPr lang="en-US" sz="4700" kern="1200" dirty="0"/>
        </a:p>
      </dsp:txBody>
      <dsp:txXfrm>
        <a:off x="1385175" y="229708"/>
        <a:ext cx="4155524" cy="27703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9FCF02-CAD2-4D6F-9542-AD86711168CA}">
      <dsp:nvSpPr>
        <dsp:cNvPr id="0" name=""/>
        <dsp:cNvSpPr/>
      </dsp:nvSpPr>
      <dsp:spPr>
        <a:xfrm flipH="1" flipV="1">
          <a:off x="2037696" y="2212607"/>
          <a:ext cx="55881" cy="562386"/>
        </a:xfrm>
        <a:prstGeom prst="ellipse">
          <a:avLst/>
        </a:prstGeom>
        <a:solidFill>
          <a:schemeClr val="accent6">
            <a:hueOff val="0"/>
            <a:satOff val="0"/>
            <a:lumOff val="0"/>
            <a:alphaOff val="0"/>
          </a:schemeClr>
        </a:solidFill>
        <a:ln>
          <a:noFill/>
        </a:ln>
        <a:effectLst>
          <a:reflection blurRad="12700" stA="26000" endPos="32000" dist="12700" dir="5400000" sy="-100000" rotWithShape="0"/>
        </a:effectLst>
      </dsp:spPr>
      <dsp:style>
        <a:lnRef idx="0">
          <a:scrgbClr r="0" g="0" b="0"/>
        </a:lnRef>
        <a:fillRef idx="1">
          <a:scrgbClr r="0" g="0" b="0"/>
        </a:fillRef>
        <a:effectRef idx="2">
          <a:scrgbClr r="0" g="0" b="0"/>
        </a:effectRef>
        <a:fontRef idx="minor"/>
      </dsp:style>
    </dsp:sp>
    <dsp:sp modelId="{7C175B98-93F4-4D7C-BB95-1514AB879CD5}">
      <dsp:nvSpPr>
        <dsp:cNvPr id="0" name=""/>
        <dsp:cNvSpPr/>
      </dsp:nvSpPr>
      <dsp:spPr>
        <a:xfrm>
          <a:off x="526469" y="831550"/>
          <a:ext cx="2304776" cy="2271591"/>
        </a:xfrm>
        <a:prstGeom prst="flowChartInternalStorage">
          <a:avLst/>
        </a:prstGeom>
        <a:blipFill>
          <a:blip xmlns:r="http://schemas.openxmlformats.org/officeDocument/2006/relationships" r:embed="rId1"/>
          <a:srcRect/>
          <a:stretch>
            <a:fillRect l="-26000" r="-26000"/>
          </a:stretch>
        </a:blipFill>
        <a:ln>
          <a:noFill/>
        </a:ln>
        <a:effectLst>
          <a:reflection blurRad="12700" stA="26000" endPos="32000" dist="12700" dir="5400000" sy="-100000" rotWithShape="0"/>
        </a:effectLst>
      </dsp:spPr>
      <dsp:style>
        <a:lnRef idx="0">
          <a:scrgbClr r="0" g="0" b="0"/>
        </a:lnRef>
        <a:fillRef idx="3">
          <a:scrgbClr r="0" g="0" b="0"/>
        </a:fillRef>
        <a:effectRef idx="2">
          <a:scrgbClr r="0" g="0" b="0"/>
        </a:effectRef>
        <a:fontRef idx="minor">
          <a:schemeClr val="lt1"/>
        </a:fontRef>
      </dsp:style>
    </dsp:sp>
    <dsp:sp modelId="{127117FB-F8A7-4A20-A8A7-EC686DDC76D0}">
      <dsp:nvSpPr>
        <dsp:cNvPr id="0" name=""/>
        <dsp:cNvSpPr/>
      </dsp:nvSpPr>
      <dsp:spPr>
        <a:xfrm>
          <a:off x="7152681" y="4846173"/>
          <a:ext cx="3392505" cy="7510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dirty="0"/>
            <a:t>Finalize the analysis on information collected to describe trends</a:t>
          </a:r>
          <a:br>
            <a:rPr lang="en-US" sz="1400" kern="1200" dirty="0"/>
          </a:br>
          <a:endParaRPr lang="en-US" sz="1400" kern="1200" dirty="0"/>
        </a:p>
      </dsp:txBody>
      <dsp:txXfrm>
        <a:off x="7152681" y="4846173"/>
        <a:ext cx="3392505" cy="751063"/>
      </dsp:txXfrm>
    </dsp:sp>
    <dsp:sp modelId="{BCD8CDD9-0C56-4401-ADB1-8B48DAB2C96F}">
      <dsp:nvSpPr>
        <dsp:cNvPr id="0" name=""/>
        <dsp:cNvSpPr/>
      </dsp:nvSpPr>
      <dsp:spPr>
        <a:xfrm>
          <a:off x="4650026" y="2013627"/>
          <a:ext cx="1372500" cy="1372500"/>
        </a:xfrm>
        <a:prstGeom prst="ellipse">
          <a:avLst/>
        </a:prstGeom>
        <a:solidFill>
          <a:schemeClr val="accent6">
            <a:hueOff val="0"/>
            <a:satOff val="0"/>
            <a:lumOff val="0"/>
            <a:alphaOff val="0"/>
          </a:schemeClr>
        </a:solidFill>
        <a:ln>
          <a:noFill/>
        </a:ln>
        <a:effectLst>
          <a:reflection blurRad="12700" stA="26000" endPos="32000" dist="12700" dir="5400000" sy="-100000" rotWithShape="0"/>
        </a:effectLst>
      </dsp:spPr>
      <dsp:style>
        <a:lnRef idx="0">
          <a:scrgbClr r="0" g="0" b="0"/>
        </a:lnRef>
        <a:fillRef idx="1">
          <a:scrgbClr r="0" g="0" b="0"/>
        </a:fillRef>
        <a:effectRef idx="2">
          <a:scrgbClr r="0" g="0" b="0"/>
        </a:effectRef>
        <a:fontRef idx="minor"/>
      </dsp:style>
    </dsp:sp>
    <dsp:sp modelId="{DB4CA7C4-FCA1-4127-B20A-2A5C031A3CF4}">
      <dsp:nvSpPr>
        <dsp:cNvPr id="0" name=""/>
        <dsp:cNvSpPr/>
      </dsp:nvSpPr>
      <dsp:spPr>
        <a:xfrm>
          <a:off x="7677501" y="1533124"/>
          <a:ext cx="2460496" cy="2493815"/>
        </a:xfrm>
        <a:prstGeom prst="flowChartInternalStorage">
          <a:avLst/>
        </a:prstGeom>
        <a:blipFill>
          <a:blip xmlns:r="http://schemas.openxmlformats.org/officeDocument/2006/relationships" r:embed="rId2"/>
          <a:srcRect/>
          <a:stretch>
            <a:fillRect l="-26000" r="-26000"/>
          </a:stretch>
        </a:blipFill>
        <a:ln>
          <a:noFill/>
        </a:ln>
        <a:effectLst>
          <a:reflection blurRad="12700" stA="26000" endPos="32000" dist="12700" dir="5400000" sy="-100000" rotWithShape="0"/>
        </a:effectLst>
      </dsp:spPr>
      <dsp:style>
        <a:lnRef idx="0">
          <a:scrgbClr r="0" g="0" b="0"/>
        </a:lnRef>
        <a:fillRef idx="3">
          <a:scrgbClr r="0" g="0" b="0"/>
        </a:fillRef>
        <a:effectRef idx="2">
          <a:scrgbClr r="0" g="0" b="0"/>
        </a:effectRef>
        <a:fontRef idx="minor">
          <a:schemeClr val="lt1"/>
        </a:fontRef>
      </dsp:style>
    </dsp:sp>
    <dsp:sp modelId="{7E6FE37A-5DB0-4899-9FCB-0CE39BC185F8}">
      <dsp:nvSpPr>
        <dsp:cNvPr id="0" name=""/>
        <dsp:cNvSpPr/>
      </dsp:nvSpPr>
      <dsp:spPr>
        <a:xfrm>
          <a:off x="3420215" y="4309648"/>
          <a:ext cx="3596107" cy="7510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dirty="0"/>
            <a:t>Present visualizations for a better understanding of the OUTCOMES</a:t>
          </a:r>
        </a:p>
      </dsp:txBody>
      <dsp:txXfrm>
        <a:off x="3420215" y="4309648"/>
        <a:ext cx="3596107" cy="751063"/>
      </dsp:txXfrm>
    </dsp:sp>
    <dsp:sp modelId="{FF93E135-77D6-48A0-8871-9BC93D705D06}">
      <dsp:nvSpPr>
        <dsp:cNvPr id="0" name=""/>
        <dsp:cNvSpPr/>
      </dsp:nvSpPr>
      <dsp:spPr>
        <a:xfrm>
          <a:off x="4952042" y="1973933"/>
          <a:ext cx="1372500" cy="1372500"/>
        </a:xfrm>
        <a:prstGeom prst="ellipse">
          <a:avLst/>
        </a:prstGeom>
        <a:solidFill>
          <a:schemeClr val="accent6">
            <a:hueOff val="0"/>
            <a:satOff val="0"/>
            <a:lumOff val="0"/>
            <a:alphaOff val="0"/>
          </a:schemeClr>
        </a:solidFill>
        <a:ln>
          <a:noFill/>
        </a:ln>
        <a:effectLst>
          <a:reflection blurRad="12700" stA="26000" endPos="32000" dist="12700" dir="5400000" sy="-100000" rotWithShape="0"/>
        </a:effectLst>
      </dsp:spPr>
      <dsp:style>
        <a:lnRef idx="0">
          <a:scrgbClr r="0" g="0" b="0"/>
        </a:lnRef>
        <a:fillRef idx="1">
          <a:scrgbClr r="0" g="0" b="0"/>
        </a:fillRef>
        <a:effectRef idx="2">
          <a:scrgbClr r="0" g="0" b="0"/>
        </a:effectRef>
        <a:fontRef idx="minor"/>
      </dsp:style>
    </dsp:sp>
    <dsp:sp modelId="{39509775-983E-4110-B989-EE2CD6514BE0}">
      <dsp:nvSpPr>
        <dsp:cNvPr id="0" name=""/>
        <dsp:cNvSpPr/>
      </dsp:nvSpPr>
      <dsp:spPr>
        <a:xfrm>
          <a:off x="4040505" y="1096400"/>
          <a:ext cx="2565108" cy="2254667"/>
        </a:xfrm>
        <a:prstGeom prst="flowChartPredefinedProcess">
          <a:avLst/>
        </a:prstGeom>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66000" r="-66000"/>
          </a:stretch>
        </a:blipFill>
        <a:ln>
          <a:noFill/>
        </a:ln>
        <a:effectLst>
          <a:reflection blurRad="12700" stA="26000" endPos="32000" dist="12700" dir="5400000" sy="-100000" rotWithShape="0"/>
        </a:effectLst>
      </dsp:spPr>
      <dsp:style>
        <a:lnRef idx="0">
          <a:scrgbClr r="0" g="0" b="0"/>
        </a:lnRef>
        <a:fillRef idx="3">
          <a:scrgbClr r="0" g="0" b="0"/>
        </a:fillRef>
        <a:effectRef idx="2">
          <a:scrgbClr r="0" g="0" b="0"/>
        </a:effectRef>
        <a:fontRef idx="minor">
          <a:schemeClr val="lt1"/>
        </a:fontRef>
      </dsp:style>
    </dsp:sp>
    <dsp:sp modelId="{1AEDC777-00B3-41D7-9AE1-23D741E941C3}">
      <dsp:nvSpPr>
        <dsp:cNvPr id="0" name=""/>
        <dsp:cNvSpPr/>
      </dsp:nvSpPr>
      <dsp:spPr>
        <a:xfrm>
          <a:off x="8035649" y="3543628"/>
          <a:ext cx="2250000" cy="7510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778000">
            <a:lnSpc>
              <a:spcPct val="100000"/>
            </a:lnSpc>
            <a:spcBef>
              <a:spcPct val="0"/>
            </a:spcBef>
            <a:spcAft>
              <a:spcPct val="35000"/>
            </a:spcAft>
            <a:buNone/>
            <a:defRPr cap="all"/>
          </a:pPr>
          <a:endParaRPr lang="en-US" sz="4000" kern="1200" dirty="0"/>
        </a:p>
      </dsp:txBody>
      <dsp:txXfrm>
        <a:off x="8035649" y="3543628"/>
        <a:ext cx="2250000" cy="751063"/>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eg>
</file>

<file path=ppt/media/image2.jpg>
</file>

<file path=ppt/media/image3.jpg>
</file>

<file path=ppt/media/image4.jpg>
</file>

<file path=ppt/media/image5.jp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1/24/2022</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603502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7069615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28201974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8649756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72412519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8846076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FA2B21-3FCD-4721-B95C-427943F61125}" type="datetime1">
              <a:rPr lang="en-US" smtClean="0"/>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7857079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2675914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5843020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208737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65958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13702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738879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210546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1/24/2022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526215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0605496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1/24/2022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41791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6FA2B21-3FCD-4721-B95C-427943F61125}" type="datetime1">
              <a:rPr lang="en-US" smtClean="0"/>
              <a:t>1/24/2022</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470449404"/>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Person assisting customer">
            <a:extLst>
              <a:ext uri="{FF2B5EF4-FFF2-40B4-BE49-F238E27FC236}">
                <a16:creationId xmlns:a16="http://schemas.microsoft.com/office/drawing/2014/main" id="{8045422F-7258-40AC-BD2E-2469AA448922}"/>
              </a:ext>
            </a:extLst>
          </p:cNvPr>
          <p:cNvPicPr>
            <a:picLocks noChangeAspect="1"/>
          </p:cNvPicPr>
          <p:nvPr/>
        </p:nvPicPr>
        <p:blipFill>
          <a:blip r:embed="rId2"/>
          <a:srcRect t="7812" b="7812"/>
          <a:stretch/>
        </p:blipFill>
        <p:spPr>
          <a:xfrm>
            <a:off x="1258844" y="2029559"/>
            <a:ext cx="6470907" cy="363989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graphicFrame>
        <p:nvGraphicFramePr>
          <p:cNvPr id="4" name="Diagram 3">
            <a:extLst>
              <a:ext uri="{FF2B5EF4-FFF2-40B4-BE49-F238E27FC236}">
                <a16:creationId xmlns:a16="http://schemas.microsoft.com/office/drawing/2014/main" id="{7AEABECF-F5BC-4CEB-98F9-CD692FA0A63B}"/>
              </a:ext>
            </a:extLst>
          </p:cNvPr>
          <p:cNvGraphicFramePr/>
          <p:nvPr>
            <p:extLst>
              <p:ext uri="{D42A27DB-BD31-4B8C-83A1-F6EECF244321}">
                <p14:modId xmlns:p14="http://schemas.microsoft.com/office/powerpoint/2010/main" val="216605152"/>
              </p:ext>
            </p:extLst>
          </p:nvPr>
        </p:nvGraphicFramePr>
        <p:xfrm>
          <a:off x="5169144" y="123977"/>
          <a:ext cx="6925873" cy="32104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ubtitle 2">
            <a:extLst>
              <a:ext uri="{FF2B5EF4-FFF2-40B4-BE49-F238E27FC236}">
                <a16:creationId xmlns:a16="http://schemas.microsoft.com/office/drawing/2014/main" id="{C8722DDC-8EEE-4A06-8DFE-B44871EAA2CF}"/>
              </a:ext>
            </a:extLst>
          </p:cNvPr>
          <p:cNvSpPr>
            <a:spLocks noGrp="1"/>
          </p:cNvSpPr>
          <p:nvPr>
            <p:ph idx="1"/>
          </p:nvPr>
        </p:nvSpPr>
        <p:spPr>
          <a:xfrm>
            <a:off x="6899566" y="5960395"/>
            <a:ext cx="4698608" cy="572049"/>
          </a:xfrm>
        </p:spPr>
        <p:txBody>
          <a:bodyPr vert="horz" lIns="91440" tIns="45720" rIns="91440" bIns="45720" rtlCol="0" anchor="t">
            <a:normAutofit/>
          </a:bodyPr>
          <a:lstStyle/>
          <a:p>
            <a:pPr marL="0" indent="0">
              <a:buNone/>
            </a:pPr>
            <a:r>
              <a:rPr lang="en-US" sz="2000" b="1" kern="1200" cap="all" dirty="0">
                <a:solidFill>
                  <a:schemeClr val="accent1"/>
                </a:solidFill>
                <a:latin typeface="Amasis MT Pro" panose="020B0604020202020204" pitchFamily="18" charset="0"/>
              </a:rPr>
              <a:t> Julian Arroyave-Vergara</a:t>
            </a:r>
          </a:p>
        </p:txBody>
      </p:sp>
    </p:spTree>
    <p:extLst>
      <p:ext uri="{BB962C8B-B14F-4D97-AF65-F5344CB8AC3E}">
        <p14:creationId xmlns:p14="http://schemas.microsoft.com/office/powerpoint/2010/main" val="258428075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1713718" y="477982"/>
            <a:ext cx="10018713" cy="810491"/>
          </a:xfrm>
          <a:ln>
            <a:noFill/>
          </a:ln>
          <a:effectLst>
            <a:glow rad="139700">
              <a:schemeClr val="accent1">
                <a:satMod val="175000"/>
                <a:alpha val="40000"/>
              </a:schemeClr>
            </a:glow>
            <a:outerShdw blurRad="44450" dist="27940" dir="5400000" algn="ctr">
              <a:srgbClr val="000000">
                <a:alpha val="32000"/>
              </a:srgbClr>
            </a:outerShdw>
          </a:effectLst>
          <a:scene3d>
            <a:camera prst="perspectiveAbove"/>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a:normAutofit/>
          </a:bodyPr>
          <a:lstStyle/>
          <a:p>
            <a:r>
              <a:rPr lang="en-US" dirty="0">
                <a:solidFill>
                  <a:srgbClr val="FFFFFF"/>
                </a:solidFill>
                <a:effectLst>
                  <a:outerShdw blurRad="38100" dist="38100" dir="2700000" algn="tl">
                    <a:srgbClr val="000000">
                      <a:alpha val="43137"/>
                    </a:srgbClr>
                  </a:outerShdw>
                </a:effectLst>
              </a:rPr>
              <a:t>PROJECT GOALS:</a:t>
            </a:r>
          </a:p>
        </p:txBody>
      </p:sp>
      <p:graphicFrame>
        <p:nvGraphicFramePr>
          <p:cNvPr id="5" name="Content Placeholder 2" descr="SmartArt graphic">
            <a:extLst>
              <a:ext uri="{FF2B5EF4-FFF2-40B4-BE49-F238E27FC236}">
                <a16:creationId xmlns:a16="http://schemas.microsoft.com/office/drawing/2014/main" id="{91DB1382-7276-49FA-9632-38D558F457E3}"/>
              </a:ext>
            </a:extLst>
          </p:cNvPr>
          <p:cNvGraphicFramePr>
            <a:graphicFrameLocks noGrp="1"/>
          </p:cNvGraphicFramePr>
          <p:nvPr>
            <p:ph idx="1"/>
            <p:extLst>
              <p:ext uri="{D42A27DB-BD31-4B8C-83A1-F6EECF244321}">
                <p14:modId xmlns:p14="http://schemas.microsoft.com/office/powerpoint/2010/main" val="4093625609"/>
              </p:ext>
            </p:extLst>
          </p:nvPr>
        </p:nvGraphicFramePr>
        <p:xfrm>
          <a:off x="1333562" y="997526"/>
          <a:ext cx="10545186" cy="55972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DFFD00ED-67F8-499D-AC52-85A349D0021A}"/>
              </a:ext>
            </a:extLst>
          </p:cNvPr>
          <p:cNvSpPr txBox="1"/>
          <p:nvPr/>
        </p:nvSpPr>
        <p:spPr>
          <a:xfrm>
            <a:off x="1513671" y="4655129"/>
            <a:ext cx="2912012" cy="738664"/>
          </a:xfrm>
          <a:prstGeom prst="rect">
            <a:avLst/>
          </a:prstGeom>
          <a:noFill/>
        </p:spPr>
        <p:txBody>
          <a:bodyPr wrap="square" rtlCol="0">
            <a:spAutoFit/>
          </a:bodyPr>
          <a:lstStyle/>
          <a:p>
            <a:pPr algn="ctr"/>
            <a:r>
              <a:rPr lang="en-US" sz="1400" dirty="0"/>
              <a:t>EVALUATION OF AVERAGE SALES AND AVERAGE VISIBILITY BASED ON ITEM AND OUTLET TYPE.</a:t>
            </a:r>
          </a:p>
        </p:txBody>
      </p:sp>
    </p:spTree>
    <p:extLst>
      <p:ext uri="{BB962C8B-B14F-4D97-AF65-F5344CB8AC3E}">
        <p14:creationId xmlns:p14="http://schemas.microsoft.com/office/powerpoint/2010/main" val="1832431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352D4-138A-4888-955C-D5980C238EE8}"/>
              </a:ext>
            </a:extLst>
          </p:cNvPr>
          <p:cNvSpPr>
            <a:spLocks noGrp="1"/>
          </p:cNvSpPr>
          <p:nvPr>
            <p:ph type="title"/>
          </p:nvPr>
        </p:nvSpPr>
        <p:spPr>
          <a:xfrm>
            <a:off x="0" y="621417"/>
            <a:ext cx="4143078" cy="1014538"/>
          </a:xfrm>
          <a:effectLst>
            <a:glow rad="101600">
              <a:schemeClr val="accent1">
                <a:satMod val="175000"/>
                <a:alpha val="40000"/>
              </a:schemeClr>
            </a:glow>
            <a:innerShdw blurRad="114300">
              <a:prstClr val="black"/>
            </a:innerShdw>
          </a:effectLst>
          <a:scene3d>
            <a:camera prst="obliqueTopRight"/>
            <a:lightRig rig="threePt" dir="t"/>
          </a:scene3d>
        </p:spPr>
        <p:style>
          <a:lnRef idx="1">
            <a:schemeClr val="accent1"/>
          </a:lnRef>
          <a:fillRef idx="2">
            <a:schemeClr val="accent1"/>
          </a:fillRef>
          <a:effectRef idx="1">
            <a:schemeClr val="accent1"/>
          </a:effectRef>
          <a:fontRef idx="minor">
            <a:schemeClr val="dk1"/>
          </a:fontRef>
        </p:style>
        <p:txBody>
          <a:bodyPr vert="horz" lIns="91440" tIns="45720" rIns="91440" bIns="45720" rtlCol="0" anchor="ctr">
            <a:normAutofit/>
          </a:bodyPr>
          <a:lstStyle/>
          <a:p>
            <a:r>
              <a:rPr lang="en-US" sz="2400" dirty="0">
                <a:solidFill>
                  <a:schemeClr val="tx1"/>
                </a:solidFill>
                <a:latin typeface="+mj-lt"/>
                <a:ea typeface="+mj-ea"/>
                <a:cs typeface="+mj-cs"/>
              </a:rPr>
              <a:t>AVERAGE ITEM VISIBILITY</a:t>
            </a:r>
          </a:p>
        </p:txBody>
      </p:sp>
      <p:sp>
        <p:nvSpPr>
          <p:cNvPr id="6" name="Content Placeholder 2">
            <a:extLst>
              <a:ext uri="{FF2B5EF4-FFF2-40B4-BE49-F238E27FC236}">
                <a16:creationId xmlns:a16="http://schemas.microsoft.com/office/drawing/2014/main" id="{D40CEA90-D6FE-49B0-9ECF-3F4517050450}"/>
              </a:ext>
            </a:extLst>
          </p:cNvPr>
          <p:cNvSpPr txBox="1">
            <a:spLocks/>
          </p:cNvSpPr>
          <p:nvPr/>
        </p:nvSpPr>
        <p:spPr>
          <a:xfrm>
            <a:off x="815586" y="2405577"/>
            <a:ext cx="3160669" cy="3601328"/>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spcBef>
                <a:spcPct val="20000"/>
              </a:spcBef>
              <a:spcAft>
                <a:spcPts val="600"/>
              </a:spcAft>
              <a:buClr>
                <a:srgbClr val="002060"/>
              </a:buClr>
              <a:buSzPct val="150000"/>
              <a:buFont typeface="Wingdings" panose="05000000000000000000" pitchFamily="2" charset="2"/>
              <a:buChar char="Ø"/>
            </a:pPr>
            <a:r>
              <a:rPr lang="en-US" sz="2000" dirty="0">
                <a:solidFill>
                  <a:schemeClr val="tx1"/>
                </a:solidFill>
              </a:rPr>
              <a:t>As we can see in the visualization, the average visibility of the Breakfast Items is the higher one of all food items for this data collected.</a:t>
            </a:r>
          </a:p>
          <a:p>
            <a:pPr>
              <a:spcBef>
                <a:spcPct val="20000"/>
              </a:spcBef>
              <a:spcAft>
                <a:spcPts val="600"/>
              </a:spcAft>
              <a:buClr>
                <a:srgbClr val="002060"/>
              </a:buClr>
              <a:buSzPct val="150000"/>
              <a:buFont typeface="Wingdings" panose="05000000000000000000" pitchFamily="2" charset="2"/>
              <a:buChar char="Ø"/>
            </a:pPr>
            <a:r>
              <a:rPr lang="en-US" sz="2000" dirty="0">
                <a:solidFill>
                  <a:schemeClr val="tx1"/>
                </a:solidFill>
              </a:rPr>
              <a:t>While the Health and Hygiene falls below 50% being the last one on this list.</a:t>
            </a:r>
          </a:p>
        </p:txBody>
      </p:sp>
      <p:pic>
        <p:nvPicPr>
          <p:cNvPr id="9" name="Content Placeholder 8" descr="Chart, line chart&#10;&#10;Description automatically generated">
            <a:extLst>
              <a:ext uri="{FF2B5EF4-FFF2-40B4-BE49-F238E27FC236}">
                <a16:creationId xmlns:a16="http://schemas.microsoft.com/office/drawing/2014/main" id="{706B0DA8-4381-49BE-94EC-75B0CD66519B}"/>
              </a:ext>
            </a:extLst>
          </p:cNvPr>
          <p:cNvPicPr>
            <a:picLocks noGrp="1" noChangeAspect="1"/>
          </p:cNvPicPr>
          <p:nvPr>
            <p:ph idx="1"/>
          </p:nvPr>
        </p:nvPicPr>
        <p:blipFill>
          <a:blip r:embed="rId3"/>
          <a:stretch>
            <a:fillRect/>
          </a:stretch>
        </p:blipFill>
        <p:spPr>
          <a:xfrm>
            <a:off x="4143078" y="219384"/>
            <a:ext cx="7686447" cy="5359791"/>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131705261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352D4-138A-4888-955C-D5980C238EE8}"/>
              </a:ext>
            </a:extLst>
          </p:cNvPr>
          <p:cNvSpPr>
            <a:spLocks noGrp="1"/>
          </p:cNvSpPr>
          <p:nvPr>
            <p:ph type="title"/>
          </p:nvPr>
        </p:nvSpPr>
        <p:spPr>
          <a:xfrm>
            <a:off x="0" y="553990"/>
            <a:ext cx="12192000" cy="706964"/>
          </a:xfrm>
        </p:spPr>
        <p:style>
          <a:lnRef idx="2">
            <a:schemeClr val="accent1">
              <a:shade val="50000"/>
            </a:schemeClr>
          </a:lnRef>
          <a:fillRef idx="1">
            <a:schemeClr val="accent1"/>
          </a:fillRef>
          <a:effectRef idx="0">
            <a:schemeClr val="accent1"/>
          </a:effectRef>
          <a:fontRef idx="minor">
            <a:schemeClr val="lt1"/>
          </a:fontRef>
        </p:style>
        <p:txBody>
          <a:bodyPr/>
          <a:lstStyle/>
          <a:p>
            <a:pPr algn="l"/>
            <a:r>
              <a:rPr lang="en-US"/>
              <a:t>AVERAGE SALES PER ITEM</a:t>
            </a:r>
            <a:endParaRPr lang="en-US" dirty="0"/>
          </a:p>
        </p:txBody>
      </p:sp>
      <p:sp>
        <p:nvSpPr>
          <p:cNvPr id="6" name="Content Placeholder 2">
            <a:extLst>
              <a:ext uri="{FF2B5EF4-FFF2-40B4-BE49-F238E27FC236}">
                <a16:creationId xmlns:a16="http://schemas.microsoft.com/office/drawing/2014/main" id="{D40CEA90-D6FE-49B0-9ECF-3F4517050450}"/>
              </a:ext>
            </a:extLst>
          </p:cNvPr>
          <p:cNvSpPr txBox="1">
            <a:spLocks/>
          </p:cNvSpPr>
          <p:nvPr/>
        </p:nvSpPr>
        <p:spPr>
          <a:xfrm>
            <a:off x="670520" y="1524000"/>
            <a:ext cx="11155395" cy="61319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buFont typeface="Wingdings" panose="05000000000000000000" pitchFamily="2" charset="2"/>
              <a:buChar char="q"/>
            </a:pPr>
            <a:r>
              <a:rPr lang="en-US" sz="1600" dirty="0">
                <a:solidFill>
                  <a:schemeClr val="tx1"/>
                </a:solidFill>
              </a:rPr>
              <a:t>Here we have an overview of the average sales per item grouped by the outlet sales presented on the data collected.</a:t>
            </a:r>
          </a:p>
        </p:txBody>
      </p:sp>
      <p:pic>
        <p:nvPicPr>
          <p:cNvPr id="5" name="Picture 4" descr="A picture containing chart&#10;&#10;Description automatically generated">
            <a:extLst>
              <a:ext uri="{FF2B5EF4-FFF2-40B4-BE49-F238E27FC236}">
                <a16:creationId xmlns:a16="http://schemas.microsoft.com/office/drawing/2014/main" id="{C9D51761-E40E-4D87-B140-C443E46F31F9}"/>
              </a:ext>
            </a:extLst>
          </p:cNvPr>
          <p:cNvPicPr>
            <a:picLocks noChangeAspect="1"/>
          </p:cNvPicPr>
          <p:nvPr/>
        </p:nvPicPr>
        <p:blipFill>
          <a:blip r:embed="rId2"/>
          <a:stretch>
            <a:fillRect/>
          </a:stretch>
        </p:blipFill>
        <p:spPr>
          <a:xfrm>
            <a:off x="952238" y="2137199"/>
            <a:ext cx="10873677" cy="4471419"/>
          </a:xfrm>
          <a:prstGeom prst="rect">
            <a:avLst/>
          </a:prstGeom>
          <a:ln>
            <a:noFill/>
          </a:ln>
          <a:effectLst>
            <a:softEdge rad="112500"/>
          </a:effectLst>
        </p:spPr>
      </p:pic>
    </p:spTree>
    <p:extLst>
      <p:ext uri="{BB962C8B-B14F-4D97-AF65-F5344CB8AC3E}">
        <p14:creationId xmlns:p14="http://schemas.microsoft.com/office/powerpoint/2010/main" val="56488274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28"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2">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2">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32"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33"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34"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35"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6"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7"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6" name="Title 1">
            <a:extLst>
              <a:ext uri="{FF2B5EF4-FFF2-40B4-BE49-F238E27FC236}">
                <a16:creationId xmlns:a16="http://schemas.microsoft.com/office/drawing/2014/main" id="{7481D064-DDCE-4FF7-8805-CBFCDB77ECA3}"/>
              </a:ext>
            </a:extLst>
          </p:cNvPr>
          <p:cNvSpPr txBox="1">
            <a:spLocks/>
          </p:cNvSpPr>
          <p:nvPr/>
        </p:nvSpPr>
        <p:spPr>
          <a:xfrm>
            <a:off x="3962399" y="685800"/>
            <a:ext cx="7345891" cy="1413933"/>
          </a:xfrm>
          <a:prstGeom prst="rect">
            <a:avLst/>
          </a:prstGeom>
          <a:scene3d>
            <a:camera prst="orthographicFront"/>
            <a:lightRig rig="harsh" dir="t">
              <a:rot lat="0" lon="0" rev="3000000"/>
            </a:lightRig>
          </a:scene3d>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lt1"/>
                </a:solidFill>
                <a:effectLst/>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spcAft>
                <a:spcPts val="600"/>
              </a:spcAft>
            </a:pPr>
            <a:r>
              <a:rPr lang="en-US" dirty="0">
                <a:solidFill>
                  <a:schemeClr val="tx1"/>
                </a:solidFill>
                <a:latin typeface="+mj-lt"/>
                <a:ea typeface="+mj-ea"/>
                <a:cs typeface="+mj-cs"/>
              </a:rPr>
              <a:t>AVERAGE SALES PER ITEM</a:t>
            </a:r>
          </a:p>
        </p:txBody>
      </p:sp>
      <p:pic>
        <p:nvPicPr>
          <p:cNvPr id="8" name="Picture 7" descr="Fresh bread loaves on a container">
            <a:extLst>
              <a:ext uri="{FF2B5EF4-FFF2-40B4-BE49-F238E27FC236}">
                <a16:creationId xmlns:a16="http://schemas.microsoft.com/office/drawing/2014/main" id="{13094959-DA93-4F62-AA7C-CE31E758539F}"/>
              </a:ext>
            </a:extLst>
          </p:cNvPr>
          <p:cNvPicPr>
            <a:picLocks noChangeAspect="1"/>
          </p:cNvPicPr>
          <p:nvPr/>
        </p:nvPicPr>
        <p:blipFill rotWithShape="1">
          <a:blip r:embed="rId3"/>
          <a:srcRect l="34696" r="31635" b="-1"/>
          <a:stretch/>
        </p:blipFill>
        <p:spPr>
          <a:xfrm>
            <a:off x="20" y="10"/>
            <a:ext cx="3459143" cy="6857990"/>
          </a:xfrm>
          <a:custGeom>
            <a:avLst/>
            <a:gdLst/>
            <a:ahLst/>
            <a:cxnLst/>
            <a:rect l="l" t="t" r="r" b="b"/>
            <a:pathLst>
              <a:path w="3458633" h="6858000">
                <a:moveTo>
                  <a:pt x="0" y="0"/>
                </a:moveTo>
                <a:lnTo>
                  <a:pt x="3174999" y="0"/>
                </a:lnTo>
                <a:lnTo>
                  <a:pt x="2294466" y="5223932"/>
                </a:lnTo>
                <a:lnTo>
                  <a:pt x="3458633" y="6853767"/>
                </a:lnTo>
                <a:lnTo>
                  <a:pt x="0" y="6858000"/>
                </a:lnTo>
                <a:lnTo>
                  <a:pt x="0" y="0"/>
                </a:lnTo>
                <a:close/>
              </a:path>
            </a:pathLst>
          </a:custGeom>
          <a:ln w="38100">
            <a:noFill/>
          </a:ln>
          <a:effectLst/>
        </p:spPr>
      </p:pic>
      <p:sp>
        <p:nvSpPr>
          <p:cNvPr id="26" name="Content Placeholder 2">
            <a:extLst>
              <a:ext uri="{FF2B5EF4-FFF2-40B4-BE49-F238E27FC236}">
                <a16:creationId xmlns:a16="http://schemas.microsoft.com/office/drawing/2014/main" id="{66ACB28E-5E83-4914-B2C1-39756D9CE3B7}"/>
              </a:ext>
            </a:extLst>
          </p:cNvPr>
          <p:cNvSpPr>
            <a:spLocks noGrp="1"/>
          </p:cNvSpPr>
          <p:nvPr>
            <p:ph idx="1"/>
          </p:nvPr>
        </p:nvSpPr>
        <p:spPr>
          <a:xfrm>
            <a:off x="3843867" y="2048933"/>
            <a:ext cx="7659156" cy="3742267"/>
          </a:xfrm>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p>
            <a:r>
              <a:rPr lang="en-US" dirty="0">
                <a:solidFill>
                  <a:schemeClr val="tx1"/>
                </a:solidFill>
              </a:rPr>
              <a:t>From the previous visualization we can conclude the baking good are the ones with the lower average sales on the outlets, while the starchy foods and  the seafood are the one leading the sales.</a:t>
            </a:r>
          </a:p>
          <a:p>
            <a:r>
              <a:rPr lang="en-US" dirty="0">
                <a:solidFill>
                  <a:schemeClr val="tx1"/>
                </a:solidFill>
              </a:rPr>
              <a:t>Even though there are some items that are not performing as good as the top ones, we can observe a tendency to have a very near performance on the sales for each </a:t>
            </a:r>
            <a:r>
              <a:rPr lang="en-US">
                <a:solidFill>
                  <a:schemeClr val="tx1"/>
                </a:solidFill>
              </a:rPr>
              <a:t>category.</a:t>
            </a:r>
            <a:endParaRPr lang="en-US" dirty="0">
              <a:solidFill>
                <a:schemeClr val="tx1"/>
              </a:solidFill>
            </a:endParaRPr>
          </a:p>
        </p:txBody>
      </p:sp>
    </p:spTree>
    <p:extLst>
      <p:ext uri="{BB962C8B-B14F-4D97-AF65-F5344CB8AC3E}">
        <p14:creationId xmlns:p14="http://schemas.microsoft.com/office/powerpoint/2010/main" val="172549978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25"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2">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2">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9"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30"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31"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32"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3"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4"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9AF2A229-5CF0-49D1-8FFD-376145321632}"/>
              </a:ext>
            </a:extLst>
          </p:cNvPr>
          <p:cNvSpPr>
            <a:spLocks noGrp="1"/>
          </p:cNvSpPr>
          <p:nvPr>
            <p:ph type="title"/>
          </p:nvPr>
        </p:nvSpPr>
        <p:spPr>
          <a:xfrm>
            <a:off x="4162425" y="275166"/>
            <a:ext cx="8029555" cy="1413933"/>
          </a:xfrm>
        </p:spPr>
        <p:style>
          <a:lnRef idx="1">
            <a:schemeClr val="accent1"/>
          </a:lnRef>
          <a:fillRef idx="2">
            <a:schemeClr val="accent1"/>
          </a:fillRef>
          <a:effectRef idx="1">
            <a:schemeClr val="accent1"/>
          </a:effectRef>
          <a:fontRef idx="minor">
            <a:schemeClr val="dk1"/>
          </a:fontRef>
        </p:style>
        <p:txBody>
          <a:bodyPr>
            <a:normAutofit/>
          </a:bodyPr>
          <a:lstStyle/>
          <a:p>
            <a:r>
              <a:rPr lang="en-US" b="1" dirty="0"/>
              <a:t>Model for predicting Sales based on Item characteristics</a:t>
            </a:r>
          </a:p>
        </p:txBody>
      </p:sp>
      <p:pic>
        <p:nvPicPr>
          <p:cNvPr id="5" name="Picture 4" descr="Magnifying glass showing decling performance">
            <a:extLst>
              <a:ext uri="{FF2B5EF4-FFF2-40B4-BE49-F238E27FC236}">
                <a16:creationId xmlns:a16="http://schemas.microsoft.com/office/drawing/2014/main" id="{2A052390-F4B0-4A93-A1C7-E4C145DCEE56}"/>
              </a:ext>
            </a:extLst>
          </p:cNvPr>
          <p:cNvPicPr>
            <a:picLocks noChangeAspect="1"/>
          </p:cNvPicPr>
          <p:nvPr/>
        </p:nvPicPr>
        <p:blipFill rotWithShape="1">
          <a:blip r:embed="rId3"/>
          <a:srcRect l="17922" r="48409" b="-1"/>
          <a:stretch/>
        </p:blipFill>
        <p:spPr>
          <a:xfrm>
            <a:off x="20" y="10"/>
            <a:ext cx="3459143" cy="6857990"/>
          </a:xfrm>
          <a:custGeom>
            <a:avLst/>
            <a:gdLst/>
            <a:ahLst/>
            <a:cxnLst/>
            <a:rect l="l" t="t" r="r" b="b"/>
            <a:pathLst>
              <a:path w="3458633" h="6858000">
                <a:moveTo>
                  <a:pt x="0" y="0"/>
                </a:moveTo>
                <a:lnTo>
                  <a:pt x="3174999" y="0"/>
                </a:lnTo>
                <a:lnTo>
                  <a:pt x="2294466" y="5223932"/>
                </a:lnTo>
                <a:lnTo>
                  <a:pt x="3458633" y="6853767"/>
                </a:lnTo>
                <a:lnTo>
                  <a:pt x="0" y="6858000"/>
                </a:lnTo>
                <a:lnTo>
                  <a:pt x="0" y="0"/>
                </a:lnTo>
                <a:close/>
              </a:path>
            </a:pathLst>
          </a:custGeom>
          <a:ln w="38100">
            <a:noFill/>
          </a:ln>
          <a:effectLst/>
        </p:spPr>
      </p:pic>
      <p:sp>
        <p:nvSpPr>
          <p:cNvPr id="3" name="Content Placeholder 2">
            <a:extLst>
              <a:ext uri="{FF2B5EF4-FFF2-40B4-BE49-F238E27FC236}">
                <a16:creationId xmlns:a16="http://schemas.microsoft.com/office/drawing/2014/main" id="{5D9C0914-E8D3-48E0-A864-93D2F504B426}"/>
              </a:ext>
            </a:extLst>
          </p:cNvPr>
          <p:cNvSpPr>
            <a:spLocks noGrp="1"/>
          </p:cNvSpPr>
          <p:nvPr>
            <p:ph idx="1"/>
          </p:nvPr>
        </p:nvSpPr>
        <p:spPr>
          <a:xfrm>
            <a:off x="3895705" y="2383405"/>
            <a:ext cx="8296275" cy="3494882"/>
          </a:xfrm>
        </p:spPr>
        <p:style>
          <a:lnRef idx="2">
            <a:schemeClr val="accent1"/>
          </a:lnRef>
          <a:fillRef idx="1">
            <a:schemeClr val="lt1"/>
          </a:fillRef>
          <a:effectRef idx="0">
            <a:schemeClr val="accent1"/>
          </a:effectRef>
          <a:fontRef idx="minor">
            <a:schemeClr val="dk1"/>
          </a:fontRef>
        </p:style>
        <p:txBody>
          <a:bodyPr>
            <a:normAutofit/>
          </a:bodyPr>
          <a:lstStyle/>
          <a:p>
            <a:r>
              <a:rPr lang="en-US" dirty="0"/>
              <a:t>I analyzed a couple of ways to predict the sales of Items based on their characteristics. And while both were a great way to help us understand where we stand, the conclusion is to use the linear regression model, as it gave better results when evaluating its performance.</a:t>
            </a:r>
          </a:p>
        </p:txBody>
      </p:sp>
    </p:spTree>
    <p:extLst>
      <p:ext uri="{BB962C8B-B14F-4D97-AF65-F5344CB8AC3E}">
        <p14:creationId xmlns:p14="http://schemas.microsoft.com/office/powerpoint/2010/main" val="374226599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9"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2">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2">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3"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4"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5"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6"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7"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8"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8" name="Title 7">
            <a:extLst>
              <a:ext uri="{FF2B5EF4-FFF2-40B4-BE49-F238E27FC236}">
                <a16:creationId xmlns:a16="http://schemas.microsoft.com/office/drawing/2014/main" id="{5F2680AD-6E19-40AC-9358-456AD20FD018}"/>
              </a:ext>
            </a:extLst>
          </p:cNvPr>
          <p:cNvSpPr>
            <a:spLocks noGrp="1"/>
          </p:cNvSpPr>
          <p:nvPr>
            <p:ph type="title"/>
          </p:nvPr>
        </p:nvSpPr>
        <p:spPr>
          <a:xfrm>
            <a:off x="4162425" y="359833"/>
            <a:ext cx="7345891" cy="1413933"/>
          </a:xfrm>
          <a:scene3d>
            <a:camera prst="orthographicFront">
              <a:rot lat="0" lon="0" rev="0"/>
            </a:camera>
            <a:lightRig rig="balanced" dir="t">
              <a:rot lat="0" lon="0" rev="8700000"/>
            </a:lightRig>
          </a:scene3d>
        </p:spPr>
        <p:style>
          <a:lnRef idx="1">
            <a:schemeClr val="accent1"/>
          </a:lnRef>
          <a:fillRef idx="2">
            <a:schemeClr val="accent1"/>
          </a:fillRef>
          <a:effectRef idx="1">
            <a:schemeClr val="accent1"/>
          </a:effectRef>
          <a:fontRef idx="minor">
            <a:schemeClr val="dk1"/>
          </a:fontRef>
        </p:style>
        <p:txBody>
          <a:bodyPr>
            <a:normAutofit/>
            <a:scene3d>
              <a:camera prst="orthographicFront"/>
              <a:lightRig rig="soft" dir="t">
                <a:rot lat="0" lon="0" rev="15600000"/>
              </a:lightRig>
            </a:scene3d>
            <a:sp3d extrusionH="57150" prstMaterial="softEdge">
              <a:bevelT w="25400" h="38100"/>
            </a:sp3d>
          </a:bodyPr>
          <a:lstStyle/>
          <a:p>
            <a:r>
              <a:rPr lang="en-US" b="1" dirty="0">
                <a:ln/>
                <a:effectLst/>
              </a:rPr>
              <a:t>So, what conclusions can we get from this analysis? </a:t>
            </a:r>
          </a:p>
        </p:txBody>
      </p:sp>
      <p:pic>
        <p:nvPicPr>
          <p:cNvPr id="11" name="Picture 10" descr="Vegetables in a tote bag">
            <a:extLst>
              <a:ext uri="{FF2B5EF4-FFF2-40B4-BE49-F238E27FC236}">
                <a16:creationId xmlns:a16="http://schemas.microsoft.com/office/drawing/2014/main" id="{030F0251-4960-427B-9D39-BCF4D6CF6BE4}"/>
              </a:ext>
            </a:extLst>
          </p:cNvPr>
          <p:cNvPicPr>
            <a:picLocks noChangeAspect="1"/>
          </p:cNvPicPr>
          <p:nvPr/>
        </p:nvPicPr>
        <p:blipFill rotWithShape="1">
          <a:blip r:embed="rId3"/>
          <a:srcRect l="14941" r="51391" b="-1"/>
          <a:stretch/>
        </p:blipFill>
        <p:spPr>
          <a:xfrm>
            <a:off x="20" y="10"/>
            <a:ext cx="3459143" cy="6857990"/>
          </a:xfrm>
          <a:custGeom>
            <a:avLst/>
            <a:gdLst/>
            <a:ahLst/>
            <a:cxnLst/>
            <a:rect l="l" t="t" r="r" b="b"/>
            <a:pathLst>
              <a:path w="3458633" h="6858000">
                <a:moveTo>
                  <a:pt x="0" y="0"/>
                </a:moveTo>
                <a:lnTo>
                  <a:pt x="3174999" y="0"/>
                </a:lnTo>
                <a:lnTo>
                  <a:pt x="2294466" y="5223932"/>
                </a:lnTo>
                <a:lnTo>
                  <a:pt x="3458633" y="6853767"/>
                </a:lnTo>
                <a:lnTo>
                  <a:pt x="0" y="6858000"/>
                </a:lnTo>
                <a:lnTo>
                  <a:pt x="0" y="0"/>
                </a:lnTo>
                <a:close/>
              </a:path>
            </a:pathLst>
          </a:custGeom>
          <a:ln w="38100">
            <a:noFill/>
          </a:ln>
          <a:effectLst/>
        </p:spPr>
      </p:pic>
      <p:sp>
        <p:nvSpPr>
          <p:cNvPr id="3" name="Content Placeholder 2">
            <a:extLst>
              <a:ext uri="{FF2B5EF4-FFF2-40B4-BE49-F238E27FC236}">
                <a16:creationId xmlns:a16="http://schemas.microsoft.com/office/drawing/2014/main" id="{66ACB28E-5E83-4914-B2C1-39756D9CE3B7}"/>
              </a:ext>
            </a:extLst>
          </p:cNvPr>
          <p:cNvSpPr>
            <a:spLocks noGrp="1"/>
          </p:cNvSpPr>
          <p:nvPr>
            <p:ph idx="1"/>
          </p:nvPr>
        </p:nvSpPr>
        <p:spPr>
          <a:xfrm>
            <a:off x="4005792" y="2444749"/>
            <a:ext cx="7659156" cy="3742267"/>
          </a:xfrm>
        </p:spPr>
        <p:txBody>
          <a:bodyPr>
            <a:normAutofit/>
          </a:bodyPr>
          <a:lstStyle/>
          <a:p>
            <a:pPr>
              <a:lnSpc>
                <a:spcPct val="90000"/>
              </a:lnSpc>
            </a:pPr>
            <a:r>
              <a:rPr lang="en-US" sz="2200" dirty="0"/>
              <a:t>Even though the Breakfast Items have the highest average visibility at the outlet locations, it still doesn’t perform well when it comes to sales. So, it brings up the question: Which better marketing strategies can we use as a company to improve sales? Maybe Promote Bakery Items on sale at the Counter/Cashier stands?</a:t>
            </a:r>
          </a:p>
          <a:p>
            <a:pPr>
              <a:lnSpc>
                <a:spcPct val="90000"/>
              </a:lnSpc>
            </a:pPr>
            <a:r>
              <a:rPr lang="en-US" sz="2200" dirty="0"/>
              <a:t>As we could see on slide number 3, The Household items don’t have a high average visibility at the Outlet locations, but this doesn’t affect the sales. The trend and pattern analysis on sale shows a fairly good performance without having to invest a lot on marketing strategies or visibility accommodation.</a:t>
            </a:r>
          </a:p>
          <a:p>
            <a:pPr>
              <a:lnSpc>
                <a:spcPct val="90000"/>
              </a:lnSpc>
            </a:pPr>
            <a:endParaRPr lang="en-US" sz="2200" dirty="0"/>
          </a:p>
        </p:txBody>
      </p:sp>
    </p:spTree>
    <p:extLst>
      <p:ext uri="{BB962C8B-B14F-4D97-AF65-F5344CB8AC3E}">
        <p14:creationId xmlns:p14="http://schemas.microsoft.com/office/powerpoint/2010/main" val="2882408184"/>
      </p:ext>
    </p:extLst>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0000"/>
                <a:lumMod val="104000"/>
              </a:schemeClr>
            </a:gs>
            <a:gs pos="78000">
              <a:schemeClr val="accent1">
                <a:tint val="84000"/>
              </a:schemeClr>
            </a:gs>
          </a:gsLst>
          <a:lin ang="5400000" scaled="0"/>
        </a:gradFill>
        <a:effectLst/>
      </p:bgPr>
    </p:bg>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62"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3"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4"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5"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6"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7"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802D2464-6462-4B8A-94F4-B2C6162BEE35}"/>
              </a:ext>
            </a:extLst>
          </p:cNvPr>
          <p:cNvSpPr>
            <a:spLocks noGrp="1"/>
          </p:cNvSpPr>
          <p:nvPr>
            <p:ph type="title"/>
          </p:nvPr>
        </p:nvSpPr>
        <p:spPr>
          <a:xfrm>
            <a:off x="4089399" y="4562856"/>
            <a:ext cx="7413623" cy="898149"/>
          </a:xfr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1"/>
          </a:lnRef>
          <a:fillRef idx="2">
            <a:schemeClr val="accent1"/>
          </a:fillRef>
          <a:effectRef idx="1">
            <a:schemeClr val="accent1"/>
          </a:effectRef>
          <a:fontRef idx="minor">
            <a:schemeClr val="dk1"/>
          </a:fontRef>
        </p:style>
        <p:txBody>
          <a:bodyPr vert="horz" lIns="91440" tIns="45720" rIns="91440" bIns="45720" rtlCol="0" anchor="b">
            <a:normAutofit/>
          </a:bodyPr>
          <a:lstStyle/>
          <a:p>
            <a:pPr algn="r">
              <a:lnSpc>
                <a:spcPct val="90000"/>
              </a:lnSpc>
            </a:pPr>
            <a:r>
              <a:rPr lang="en-US" sz="3700" dirty="0">
                <a:solidFill>
                  <a:schemeClr val="tx1"/>
                </a:solidFill>
                <a:latin typeface="+mj-lt"/>
                <a:ea typeface="+mj-ea"/>
                <a:cs typeface="+mj-cs"/>
              </a:rPr>
              <a:t>THANK YOU FOR YOUR ATTENTION</a:t>
            </a:r>
          </a:p>
        </p:txBody>
      </p:sp>
      <p:sp>
        <p:nvSpPr>
          <p:cNvPr id="69" name="Rounded Rectangle 6">
            <a:extLst>
              <a:ext uri="{FF2B5EF4-FFF2-40B4-BE49-F238E27FC236}">
                <a16:creationId xmlns:a16="http://schemas.microsoft.com/office/drawing/2014/main" id="{56E390B6-47E3-4ADD-9C03-196F64347A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609600"/>
            <a:ext cx="7833360" cy="3633216"/>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oman at supermarket">
            <a:extLst>
              <a:ext uri="{FF2B5EF4-FFF2-40B4-BE49-F238E27FC236}">
                <a16:creationId xmlns:a16="http://schemas.microsoft.com/office/drawing/2014/main" id="{F51DE535-966E-4478-9BD6-D39DF598D12E}"/>
              </a:ext>
            </a:extLst>
          </p:cNvPr>
          <p:cNvPicPr>
            <a:picLocks noChangeAspect="1"/>
          </p:cNvPicPr>
          <p:nvPr/>
        </p:nvPicPr>
        <p:blipFill rotWithShape="1">
          <a:blip r:embed="rId2"/>
          <a:srcRect t="19233" r="2" b="19234"/>
          <a:stretch/>
        </p:blipFill>
        <p:spPr>
          <a:xfrm>
            <a:off x="3857641" y="731051"/>
            <a:ext cx="7555197" cy="3390313"/>
          </a:xfrm>
          <a:prstGeom prst="rect">
            <a:avLst/>
          </a:prstGeom>
          <a:solidFill>
            <a:srgbClr val="FFFFFF">
              <a:shade val="85000"/>
            </a:srgbClr>
          </a:solidFill>
          <a:ln>
            <a:noFill/>
          </a:ln>
          <a:effectLst/>
          <a:scene3d>
            <a:camera prst="orthographicFront">
              <a:rot lat="0" lon="0" rev="0"/>
            </a:camera>
            <a:lightRig rig="glow" dir="t">
              <a:rot lat="0" lon="0" rev="14100000"/>
            </a:lightRig>
          </a:scene3d>
          <a:sp3d prstMaterial="softEdge">
            <a:bevelT w="127000" prst="artDeco"/>
          </a:sp3d>
        </p:spPr>
      </p:pic>
    </p:spTree>
    <p:extLst>
      <p:ext uri="{BB962C8B-B14F-4D97-AF65-F5344CB8AC3E}">
        <p14:creationId xmlns:p14="http://schemas.microsoft.com/office/powerpoint/2010/main" val="10466443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2.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TM03457496[[fn=Parallax]]</Template>
  <TotalTime>486</TotalTime>
  <Words>388</Words>
  <Application>Microsoft Office PowerPoint</Application>
  <PresentationFormat>Widescreen</PresentationFormat>
  <Paragraphs>20</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Amasis MT Pro</vt:lpstr>
      <vt:lpstr>Arial</vt:lpstr>
      <vt:lpstr>Corbel</vt:lpstr>
      <vt:lpstr>Wingdings</vt:lpstr>
      <vt:lpstr>Parallax</vt:lpstr>
      <vt:lpstr>PowerPoint Presentation</vt:lpstr>
      <vt:lpstr>PROJECT GOALS:</vt:lpstr>
      <vt:lpstr>AVERAGE ITEM VISIBILITY</vt:lpstr>
      <vt:lpstr>AVERAGE SALES PER ITEM</vt:lpstr>
      <vt:lpstr>PowerPoint Presentation</vt:lpstr>
      <vt:lpstr>Model for predicting Sales based on Item characteristics</vt:lpstr>
      <vt:lpstr>So, what conclusions can we get from this analysis? </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attrition analysis</dc:title>
  <dc:creator>Julian Arroyave Vergara</dc:creator>
  <cp:lastModifiedBy>Julian Arroyave Vergara</cp:lastModifiedBy>
  <cp:revision>3</cp:revision>
  <dcterms:created xsi:type="dcterms:W3CDTF">2022-01-05T06:35:47Z</dcterms:created>
  <dcterms:modified xsi:type="dcterms:W3CDTF">2022-01-25T05:53:00Z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